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772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01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129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002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580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00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324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10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137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286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102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DE4DD-F8C7-4D7C-92DE-37A180C9FF7A}" type="datetimeFigureOut">
              <a:rPr lang="en-GB" smtClean="0"/>
              <a:t>28/04/2014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F499D-AE96-41EE-B23B-C53A904A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04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476672"/>
            <a:ext cx="7772400" cy="1470025"/>
          </a:xfrm>
        </p:spPr>
        <p:txBody>
          <a:bodyPr/>
          <a:lstStyle/>
          <a:p>
            <a:r>
              <a:rPr lang="en-GB" dirty="0" smtClean="0"/>
              <a:t>Frog Soup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C:\Users\Rachel\AppData\Local\Microsoft\Windows\Temporary Internet Files\Content.IE5\65E2GAWW\MP90044910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492896"/>
            <a:ext cx="3890220" cy="308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492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Ingredients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½ an onion</a:t>
            </a:r>
          </a:p>
          <a:p>
            <a:r>
              <a:rPr lang="en-GB" dirty="0" smtClean="0"/>
              <a:t>250g frozen peas</a:t>
            </a:r>
          </a:p>
          <a:p>
            <a:r>
              <a:rPr lang="en-GB" dirty="0" smtClean="0"/>
              <a:t>1 tea spoon garlic</a:t>
            </a:r>
          </a:p>
          <a:p>
            <a:r>
              <a:rPr lang="en-GB" dirty="0" smtClean="0"/>
              <a:t>2 springs of mint from the garden</a:t>
            </a:r>
          </a:p>
          <a:p>
            <a:r>
              <a:rPr lang="en-GB" dirty="0" smtClean="0"/>
              <a:t>1 stock cube </a:t>
            </a:r>
          </a:p>
          <a:p>
            <a:r>
              <a:rPr lang="en-GB" dirty="0" smtClean="0"/>
              <a:t>50ml double cream</a:t>
            </a:r>
            <a:endParaRPr lang="en-GB" dirty="0"/>
          </a:p>
        </p:txBody>
      </p:sp>
      <p:pic>
        <p:nvPicPr>
          <p:cNvPr id="3074" name="Picture 2" descr="C:\Users\Rachel\AppData\Local\Microsoft\Windows\Temporary Internet Files\Content.IE5\I8D3IC68\MC9000226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135" y="1196752"/>
            <a:ext cx="2715974" cy="468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617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Instructions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Go to the garden and collect 2 sprigs of mint.</a:t>
            </a:r>
          </a:p>
          <a:p>
            <a:pPr marL="514350" indent="-514350">
              <a:buAutoNum type="arabicPeriod"/>
            </a:pPr>
            <a:r>
              <a:rPr lang="en-GB" dirty="0" smtClean="0"/>
              <a:t>Chop half an onion.</a:t>
            </a:r>
          </a:p>
          <a:p>
            <a:pPr marL="514350" indent="-514350">
              <a:buAutoNum type="arabicPeriod"/>
            </a:pPr>
            <a:r>
              <a:rPr lang="en-GB" dirty="0" smtClean="0"/>
              <a:t>Fry the onion until it’s soft.</a:t>
            </a:r>
          </a:p>
          <a:p>
            <a:pPr marL="514350" indent="-514350">
              <a:buAutoNum type="arabicPeriod"/>
            </a:pPr>
            <a:r>
              <a:rPr lang="en-GB" dirty="0" smtClean="0"/>
              <a:t>Add the garlic, made up stock and peas.</a:t>
            </a:r>
          </a:p>
          <a:p>
            <a:pPr marL="514350" indent="-514350">
              <a:buAutoNum type="arabicPeriod"/>
            </a:pPr>
            <a:r>
              <a:rPr lang="en-GB" dirty="0" smtClean="0"/>
              <a:t>Boil until soft.</a:t>
            </a:r>
          </a:p>
          <a:p>
            <a:pPr marL="514350" indent="-514350">
              <a:buAutoNum type="arabicPeriod"/>
            </a:pPr>
            <a:r>
              <a:rPr lang="en-GB" dirty="0" smtClean="0"/>
              <a:t>Add chopped mint.</a:t>
            </a:r>
          </a:p>
          <a:p>
            <a:pPr marL="514350" indent="-514350">
              <a:buAutoNum type="arabicPeriod"/>
            </a:pPr>
            <a:r>
              <a:rPr lang="en-GB" dirty="0" smtClean="0"/>
              <a:t>Blend using hand blender.</a:t>
            </a:r>
          </a:p>
          <a:p>
            <a:pPr marL="514350" indent="-514350">
              <a:buAutoNum type="arabicPeriod"/>
            </a:pPr>
            <a:r>
              <a:rPr lang="en-GB" dirty="0" smtClean="0"/>
              <a:t>Stir in cream.</a:t>
            </a:r>
          </a:p>
          <a:p>
            <a:pPr marL="514350" indent="-514350">
              <a:buAutoNum type="arabicPeriod"/>
            </a:pPr>
            <a:r>
              <a:rPr lang="en-GB" dirty="0" smtClean="0"/>
              <a:t>Serve your frog soup!</a:t>
            </a:r>
            <a:endParaRPr lang="en-GB" dirty="0"/>
          </a:p>
        </p:txBody>
      </p:sp>
      <p:pic>
        <p:nvPicPr>
          <p:cNvPr id="2051" name="Picture 3" descr="C:\Users\Rachel\AppData\Local\Microsoft\Windows\Temporary Internet Files\Content.IE5\65E2GAWW\MC900084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68960"/>
            <a:ext cx="3475273" cy="355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917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82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Frog Soup</vt:lpstr>
      <vt:lpstr>Ingredients</vt:lpstr>
      <vt:lpstr>Instructions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Frog Soup</dc:title>
  <dc:creator>Rachel</dc:creator>
  <cp:lastModifiedBy>Rachel</cp:lastModifiedBy>
  <cp:revision>2</cp:revision>
  <dcterms:created xsi:type="dcterms:W3CDTF">2014-04-28T16:38:13Z</dcterms:created>
  <dcterms:modified xsi:type="dcterms:W3CDTF">2014-04-28T19:01:34Z</dcterms:modified>
</cp:coreProperties>
</file>