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14F0348-9026-496F-86C7-0BB22858CCE5}" type="datetimeFigureOut">
              <a:rPr lang="en-GB" smtClean="0"/>
              <a:t>05/05/2014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AACBB10-EB42-4B32-B622-46627F8E4E0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EwEOVnWxA8" TargetMode="External"/><Relationship Id="rId2" Type="http://schemas.openxmlformats.org/officeDocument/2006/relationships/hyperlink" Target="https://www.youtube.com/watch?v=9iOgFLdWT4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Pond Cookery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Frog Spawn</a:t>
            </a:r>
          </a:p>
          <a:p>
            <a:r>
              <a:rPr lang="en-GB" dirty="0" smtClean="0"/>
              <a:t>6</a:t>
            </a:r>
            <a:r>
              <a:rPr lang="en-GB" baseline="30000" dirty="0" smtClean="0"/>
              <a:t>th</a:t>
            </a:r>
            <a:r>
              <a:rPr lang="en-GB" dirty="0" smtClean="0"/>
              <a:t> May 2014</a:t>
            </a:r>
          </a:p>
          <a:p>
            <a:r>
              <a:rPr lang="en-GB" dirty="0" smtClean="0"/>
              <a:t>Opal Class.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7437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make Frog Spawn.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 will need:</a:t>
            </a:r>
          </a:p>
          <a:p>
            <a:pPr marL="0" indent="0">
              <a:buNone/>
            </a:pPr>
            <a:r>
              <a:rPr lang="en-GB" dirty="0" smtClean="0"/>
              <a:t>Hob, one pan, one sieve, tapioca, raisins. 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806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make Frog Spawn.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Watch video of frogspawn turning into frogs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www.youtube.com/watch?v=9iOgFLdWT4M</a:t>
            </a:r>
            <a:r>
              <a:rPr lang="en-GB" dirty="0" smtClean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Watch video of </a:t>
            </a:r>
            <a:r>
              <a:rPr lang="en-GB" dirty="0" smtClean="0"/>
              <a:t>how to make tapioca </a:t>
            </a:r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www.youtube.com/watch?v=XEwEOVnWxA8</a:t>
            </a:r>
            <a:r>
              <a:rPr lang="en-GB" dirty="0" smtClean="0"/>
              <a:t> 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1683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Frogspawn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GB" dirty="0" smtClean="0"/>
              <a:t>Make the tapioca as we saw in the video</a:t>
            </a:r>
          </a:p>
          <a:p>
            <a:pPr marL="457200" indent="-457200">
              <a:buAutoNum type="arabicPeriod"/>
            </a:pPr>
            <a:r>
              <a:rPr lang="en-GB" dirty="0" smtClean="0"/>
              <a:t>Add raisins to make it look more real</a:t>
            </a:r>
          </a:p>
          <a:p>
            <a:pPr marL="457200" indent="-457200">
              <a:buAutoNum type="arabicPeriod"/>
            </a:pPr>
            <a:r>
              <a:rPr lang="en-GB" dirty="0" smtClean="0"/>
              <a:t>Try our frogspawn!</a:t>
            </a:r>
            <a:endParaRPr lang="en-GB" dirty="0"/>
          </a:p>
        </p:txBody>
      </p:sp>
      <p:pic>
        <p:nvPicPr>
          <p:cNvPr id="1026" name="Picture 2" descr="C:\Users\Rachel\AppData\Local\Microsoft\Windows\Temporary Internet Files\Content.IE5\VO8UB9P4\MC9003295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89040"/>
            <a:ext cx="2304256" cy="218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2904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19</TotalTime>
  <Words>78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Austin</vt:lpstr>
      <vt:lpstr>Pond Cookery</vt:lpstr>
      <vt:lpstr>To make Frog Spawn.</vt:lpstr>
      <vt:lpstr>To make Frog Spawn.</vt:lpstr>
      <vt:lpstr>Frogspawn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Pond Art Work</dc:title>
  <dc:creator>Rachel</dc:creator>
  <cp:lastModifiedBy>Rachel</cp:lastModifiedBy>
  <cp:revision>2</cp:revision>
  <dcterms:created xsi:type="dcterms:W3CDTF">2014-05-05T10:07:21Z</dcterms:created>
  <dcterms:modified xsi:type="dcterms:W3CDTF">2014-05-05T10:27:08Z</dcterms:modified>
</cp:coreProperties>
</file>