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sldIdLst>
    <p:sldId id="256" r:id="rId2"/>
    <p:sldId id="261" r:id="rId3"/>
    <p:sldId id="262" r:id="rId4"/>
    <p:sldId id="257" r:id="rId5"/>
    <p:sldId id="263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4B37D6-BF70-4923-9CAB-25BB880408FC}" v="8" dt="2020-06-03T08:51:44.2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 varScale="1">
        <p:scale>
          <a:sx n="40" d="100"/>
          <a:sy n="40" d="100"/>
        </p:scale>
        <p:origin x="1232" y="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7F67A-0B79-4707-9E8B-3C9223C5EAAE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C0A03-4EE2-46E7-BE13-FEF69799A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59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C0A03-4EE2-46E7-BE13-FEF69799A6C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388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64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417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910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20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046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923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272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04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634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846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53AB-FE39-46D9-B28E-B78F94A1B913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814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C53AB-FE39-46D9-B28E-B78F94A1B913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9E58D-6CFD-413C-BE9C-58A96AC8D3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319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2ssCL292DQA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v=tbNlMtqrYS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v=2ssCL292DQ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BE34BED-867B-3D4E-A423-DECC20B42B1A}"/>
              </a:ext>
            </a:extLst>
          </p:cNvPr>
          <p:cNvSpPr txBox="1"/>
          <p:nvPr/>
        </p:nvSpPr>
        <p:spPr>
          <a:xfrm>
            <a:off x="748632" y="-982578"/>
            <a:ext cx="4737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/>
              <a:t>Caterpillar write dance 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268092-912B-5245-AF9A-486DF415E543}"/>
              </a:ext>
            </a:extLst>
          </p:cNvPr>
          <p:cNvSpPr txBox="1"/>
          <p:nvPr/>
        </p:nvSpPr>
        <p:spPr>
          <a:xfrm rot="10800000" flipV="1">
            <a:off x="1136982" y="847085"/>
            <a:ext cx="68700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Caterpillar write dance</a:t>
            </a:r>
          </a:p>
          <a:p>
            <a:pPr algn="ctr"/>
            <a:r>
              <a:rPr lang="en-GB" sz="54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by Dawn</a:t>
            </a:r>
            <a:endParaRPr lang="en-US" sz="5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68C3066-B55D-C74C-8DCB-844006C49169}"/>
              </a:ext>
            </a:extLst>
          </p:cNvPr>
          <p:cNvGrpSpPr/>
          <p:nvPr/>
        </p:nvGrpSpPr>
        <p:grpSpPr>
          <a:xfrm>
            <a:off x="1616233" y="3429000"/>
            <a:ext cx="5911532" cy="1424573"/>
            <a:chOff x="377247" y="1983274"/>
            <a:chExt cx="8079904" cy="185838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C438789A-D3D0-D945-B429-588C9AC8E491}"/>
                </a:ext>
              </a:extLst>
            </p:cNvPr>
            <p:cNvSpPr/>
            <p:nvPr/>
          </p:nvSpPr>
          <p:spPr>
            <a:xfrm>
              <a:off x="377247" y="1983275"/>
              <a:ext cx="2016224" cy="1852819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1B2F262C-E1DC-F346-9EE5-8033C08DD71D}"/>
                </a:ext>
              </a:extLst>
            </p:cNvPr>
            <p:cNvSpPr/>
            <p:nvPr/>
          </p:nvSpPr>
          <p:spPr>
            <a:xfrm>
              <a:off x="2408479" y="1983276"/>
              <a:ext cx="2016224" cy="1852819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9C4C6F4-1201-3344-B534-5B7AB6DBB8EC}"/>
                </a:ext>
              </a:extLst>
            </p:cNvPr>
            <p:cNvSpPr/>
            <p:nvPr/>
          </p:nvSpPr>
          <p:spPr>
            <a:xfrm>
              <a:off x="4424703" y="1988840"/>
              <a:ext cx="2016224" cy="1852819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439A1ECF-CFDB-A54A-91BF-12DEB387F6BA}"/>
                </a:ext>
              </a:extLst>
            </p:cNvPr>
            <p:cNvSpPr/>
            <p:nvPr/>
          </p:nvSpPr>
          <p:spPr>
            <a:xfrm>
              <a:off x="6440927" y="1983274"/>
              <a:ext cx="2016224" cy="1852819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A7C219B9-33F3-8342-BDE2-0443911E258F}"/>
              </a:ext>
            </a:extLst>
          </p:cNvPr>
          <p:cNvSpPr/>
          <p:nvPr/>
        </p:nvSpPr>
        <p:spPr>
          <a:xfrm>
            <a:off x="1924602" y="3672400"/>
            <a:ext cx="222304" cy="2222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DB92709-1BBC-6F40-9C5E-196298300E41}"/>
              </a:ext>
            </a:extLst>
          </p:cNvPr>
          <p:cNvSpPr/>
          <p:nvPr/>
        </p:nvSpPr>
        <p:spPr>
          <a:xfrm>
            <a:off x="2443380" y="3672399"/>
            <a:ext cx="222304" cy="2222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C6E6BEB-1432-324C-B51F-BD7797EF3877}"/>
              </a:ext>
            </a:extLst>
          </p:cNvPr>
          <p:cNvSpPr/>
          <p:nvPr/>
        </p:nvSpPr>
        <p:spPr>
          <a:xfrm rot="10800000" flipH="1" flipV="1">
            <a:off x="2125150" y="4324045"/>
            <a:ext cx="429382" cy="222264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hlinkClick r:id="rId2"/>
            <a:extLst>
              <a:ext uri="{FF2B5EF4-FFF2-40B4-BE49-F238E27FC236}">
                <a16:creationId xmlns:a16="http://schemas.microsoft.com/office/drawing/2014/main" id="{9E96DED2-7BD4-9641-BE25-51B7B3ACC14E}"/>
              </a:ext>
            </a:extLst>
          </p:cNvPr>
          <p:cNvSpPr/>
          <p:nvPr/>
        </p:nvSpPr>
        <p:spPr>
          <a:xfrm rot="6541268">
            <a:off x="2466227" y="3042577"/>
            <a:ext cx="785788" cy="138323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2"/>
            <a:extLst>
              <a:ext uri="{FF2B5EF4-FFF2-40B4-BE49-F238E27FC236}">
                <a16:creationId xmlns:a16="http://schemas.microsoft.com/office/drawing/2014/main" id="{82194C4E-2900-F344-9ED6-A587B4479A36}"/>
              </a:ext>
            </a:extLst>
          </p:cNvPr>
          <p:cNvSpPr/>
          <p:nvPr/>
        </p:nvSpPr>
        <p:spPr>
          <a:xfrm rot="3554969">
            <a:off x="1382535" y="3116439"/>
            <a:ext cx="785788" cy="138323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1815026-1AE9-6440-9337-4315BE2690FC}"/>
              </a:ext>
            </a:extLst>
          </p:cNvPr>
          <p:cNvSpPr/>
          <p:nvPr/>
        </p:nvSpPr>
        <p:spPr>
          <a:xfrm rot="5400000">
            <a:off x="3086840" y="4941882"/>
            <a:ext cx="72008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353F0AB-F5D1-6844-975E-A43909379121}"/>
              </a:ext>
            </a:extLst>
          </p:cNvPr>
          <p:cNvSpPr/>
          <p:nvPr/>
        </p:nvSpPr>
        <p:spPr>
          <a:xfrm rot="5400000">
            <a:off x="3966868" y="4925515"/>
            <a:ext cx="72008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6A92312-9CCD-EB41-8DAB-B41A240B66A8}"/>
              </a:ext>
            </a:extLst>
          </p:cNvPr>
          <p:cNvSpPr/>
          <p:nvPr/>
        </p:nvSpPr>
        <p:spPr>
          <a:xfrm rot="5400000">
            <a:off x="4702880" y="4925515"/>
            <a:ext cx="72008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E279751-A5A7-564C-8216-95323FBCF616}"/>
              </a:ext>
            </a:extLst>
          </p:cNvPr>
          <p:cNvSpPr/>
          <p:nvPr/>
        </p:nvSpPr>
        <p:spPr>
          <a:xfrm rot="5400000">
            <a:off x="5438892" y="4925515"/>
            <a:ext cx="72008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AEAFEF-8F34-0943-B752-F69E9141BFB2}"/>
              </a:ext>
            </a:extLst>
          </p:cNvPr>
          <p:cNvSpPr/>
          <p:nvPr/>
        </p:nvSpPr>
        <p:spPr>
          <a:xfrm rot="5400000">
            <a:off x="6093100" y="4916001"/>
            <a:ext cx="72008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03D90CF-3CE0-184F-8952-13EFC5362FD0}"/>
              </a:ext>
            </a:extLst>
          </p:cNvPr>
          <p:cNvSpPr/>
          <p:nvPr/>
        </p:nvSpPr>
        <p:spPr>
          <a:xfrm rot="5400000">
            <a:off x="6872975" y="4903906"/>
            <a:ext cx="72008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893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dead-or-alive-you-spin-me-round-like-a-record-official-4k-video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42928" y="5517232"/>
            <a:ext cx="609600" cy="60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85359" y="4293096"/>
            <a:ext cx="58041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Circles for the caterpillar body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B590F8F-37E7-8B4C-9BED-2EB79E1C13F6}"/>
              </a:ext>
            </a:extLst>
          </p:cNvPr>
          <p:cNvGrpSpPr/>
          <p:nvPr/>
        </p:nvGrpSpPr>
        <p:grpSpPr>
          <a:xfrm>
            <a:off x="732215" y="1634903"/>
            <a:ext cx="7710261" cy="2023908"/>
            <a:chOff x="377247" y="1983274"/>
            <a:chExt cx="8079904" cy="1858385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F3A97DB-F9E3-3941-995F-41C8D6092DA1}"/>
                </a:ext>
              </a:extLst>
            </p:cNvPr>
            <p:cNvSpPr/>
            <p:nvPr/>
          </p:nvSpPr>
          <p:spPr>
            <a:xfrm>
              <a:off x="377247" y="1983275"/>
              <a:ext cx="2016224" cy="1852819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86F6D3E-0832-D145-9572-532F5D10261A}"/>
                </a:ext>
              </a:extLst>
            </p:cNvPr>
            <p:cNvSpPr/>
            <p:nvPr/>
          </p:nvSpPr>
          <p:spPr>
            <a:xfrm>
              <a:off x="2408479" y="1983276"/>
              <a:ext cx="2016224" cy="1852819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32D7656-FA7E-7349-A89B-7A76D7D92618}"/>
                </a:ext>
              </a:extLst>
            </p:cNvPr>
            <p:cNvSpPr/>
            <p:nvPr/>
          </p:nvSpPr>
          <p:spPr>
            <a:xfrm>
              <a:off x="4424703" y="1988840"/>
              <a:ext cx="2016224" cy="1852819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8E1C115-6DC3-5A47-9FE2-A370F2796914}"/>
                </a:ext>
              </a:extLst>
            </p:cNvPr>
            <p:cNvSpPr/>
            <p:nvPr/>
          </p:nvSpPr>
          <p:spPr>
            <a:xfrm>
              <a:off x="6440927" y="1983274"/>
              <a:ext cx="2016224" cy="1852819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9839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7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 rot="5400000">
            <a:off x="-783595" y="2303875"/>
            <a:ext cx="4248472" cy="131414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5400000">
            <a:off x="800581" y="2303874"/>
            <a:ext cx="4248472" cy="131414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hlinkClick r:id="rId4"/>
          </p:cNvPr>
          <p:cNvSpPr/>
          <p:nvPr/>
        </p:nvSpPr>
        <p:spPr>
          <a:xfrm rot="5400000">
            <a:off x="2456765" y="2303874"/>
            <a:ext cx="4248472" cy="131414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5400000">
            <a:off x="4112949" y="2303874"/>
            <a:ext cx="4248472" cy="131414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5400000">
            <a:off x="5697125" y="2303874"/>
            <a:ext cx="4248472" cy="131414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404115" y="5589240"/>
            <a:ext cx="66743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Vertical lines for legs and antennas</a:t>
            </a:r>
          </a:p>
        </p:txBody>
      </p:sp>
      <p:pic>
        <p:nvPicPr>
          <p:cNvPr id="2" name="walking song ">
            <a:hlinkClick r:id="" action="ppaction://media"/>
            <a:extLst>
              <a:ext uri="{FF2B5EF4-FFF2-40B4-BE49-F238E27FC236}">
                <a16:creationId xmlns:a16="http://schemas.microsoft.com/office/drawing/2014/main" id="{91DB74DB-1A91-49C3-A9F3-9AE9DF9ED4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57535" y="5196967"/>
            <a:ext cx="1041798" cy="104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432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7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52028" y="5209161"/>
            <a:ext cx="62293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Add eyes to the caterpillar</a:t>
            </a:r>
          </a:p>
        </p:txBody>
      </p:sp>
      <p:pic>
        <p:nvPicPr>
          <p:cNvPr id="10" name="Cake by the ocean clean">
            <a:hlinkClick r:id="" action="ppaction://media"/>
            <a:extLst>
              <a:ext uri="{FF2B5EF4-FFF2-40B4-BE49-F238E27FC236}">
                <a16:creationId xmlns:a16="http://schemas.microsoft.com/office/drawing/2014/main" id="{44BE58CC-58E4-49EE-9140-56C68B8F8E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84368" y="2492896"/>
            <a:ext cx="609600" cy="609600"/>
          </a:xfrm>
          <a:prstGeom prst="rect">
            <a:avLst/>
          </a:prstGeom>
        </p:spPr>
      </p:pic>
      <p:pic>
        <p:nvPicPr>
          <p:cNvPr id="11" name="Picture 10" descr="Image result for dot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836712"/>
            <a:ext cx="4197926" cy="419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26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13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10800000">
            <a:off x="262936" y="2996952"/>
            <a:ext cx="8725203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10800000">
            <a:off x="244113" y="2276872"/>
            <a:ext cx="8725203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95536" y="4725144"/>
            <a:ext cx="82089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Sassoon Infant Std" pitchFamily="34" charset="0"/>
              </a:rPr>
              <a:t>Add some grass and a mouth </a:t>
            </a:r>
          </a:p>
          <a:p>
            <a:pPr algn="ctr"/>
            <a:r>
              <a:rPr lang="en-GB" sz="4000" dirty="0">
                <a:latin typeface="Sassoon Infant Std" pitchFamily="34" charset="0"/>
              </a:rPr>
              <a:t>Side to Side</a:t>
            </a:r>
          </a:p>
        </p:txBody>
      </p:sp>
      <p:pic>
        <p:nvPicPr>
          <p:cNvPr id="5" name="the-beatles-i-want-to-hold-your-hand-performed-live-on-the-ed-sullivan-show-296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27640" y="54175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84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6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4813" y="5707783"/>
            <a:ext cx="85143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Add altogether to make a hungry caterpillar</a:t>
            </a:r>
          </a:p>
        </p:txBody>
      </p:sp>
      <p:sp>
        <p:nvSpPr>
          <p:cNvPr id="19" name="Rectangle 18"/>
          <p:cNvSpPr/>
          <p:nvPr/>
        </p:nvSpPr>
        <p:spPr>
          <a:xfrm rot="10800000">
            <a:off x="239284" y="4797152"/>
            <a:ext cx="8725203" cy="14401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 rot="10800000">
            <a:off x="278786" y="5076914"/>
            <a:ext cx="8725203" cy="14401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37615DC-DF6D-EC4D-A81E-FE9308234A16}"/>
              </a:ext>
            </a:extLst>
          </p:cNvPr>
          <p:cNvGrpSpPr/>
          <p:nvPr/>
        </p:nvGrpSpPr>
        <p:grpSpPr>
          <a:xfrm>
            <a:off x="1289662" y="2785193"/>
            <a:ext cx="5911532" cy="1424573"/>
            <a:chOff x="377247" y="1983274"/>
            <a:chExt cx="8079904" cy="1858385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43759D22-9170-A94E-B22B-612D4168E01B}"/>
                </a:ext>
              </a:extLst>
            </p:cNvPr>
            <p:cNvSpPr/>
            <p:nvPr/>
          </p:nvSpPr>
          <p:spPr>
            <a:xfrm>
              <a:off x="377247" y="1983275"/>
              <a:ext cx="2016224" cy="1852819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D7EAB473-D844-3849-8C0A-ECEAEACD739E}"/>
                </a:ext>
              </a:extLst>
            </p:cNvPr>
            <p:cNvSpPr/>
            <p:nvPr/>
          </p:nvSpPr>
          <p:spPr>
            <a:xfrm>
              <a:off x="2408479" y="1983276"/>
              <a:ext cx="2016224" cy="1852819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1947FED1-780E-9741-8FBB-84BE71E6F03A}"/>
                </a:ext>
              </a:extLst>
            </p:cNvPr>
            <p:cNvSpPr/>
            <p:nvPr/>
          </p:nvSpPr>
          <p:spPr>
            <a:xfrm>
              <a:off x="4424703" y="1988840"/>
              <a:ext cx="2016224" cy="1852819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B7DA411C-185E-DC4A-A5E6-A6F844F5489C}"/>
                </a:ext>
              </a:extLst>
            </p:cNvPr>
            <p:cNvSpPr/>
            <p:nvPr/>
          </p:nvSpPr>
          <p:spPr>
            <a:xfrm>
              <a:off x="6440927" y="1983274"/>
              <a:ext cx="2016224" cy="1852819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D970E597-FE55-634A-997E-4B0B97355217}"/>
              </a:ext>
            </a:extLst>
          </p:cNvPr>
          <p:cNvSpPr/>
          <p:nvPr/>
        </p:nvSpPr>
        <p:spPr>
          <a:xfrm rot="5400000">
            <a:off x="2826792" y="4288831"/>
            <a:ext cx="72008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BC2F713-C087-5E40-9165-C27028FE5AB8}"/>
              </a:ext>
            </a:extLst>
          </p:cNvPr>
          <p:cNvSpPr/>
          <p:nvPr/>
        </p:nvSpPr>
        <p:spPr>
          <a:xfrm rot="5400000">
            <a:off x="3564361" y="4275070"/>
            <a:ext cx="72008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1F71D8F-214B-9E4C-94DF-07DB6963A8C7}"/>
              </a:ext>
            </a:extLst>
          </p:cNvPr>
          <p:cNvSpPr/>
          <p:nvPr/>
        </p:nvSpPr>
        <p:spPr>
          <a:xfrm rot="5400000">
            <a:off x="4355976" y="4257143"/>
            <a:ext cx="72008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2019B94-7BFE-3B42-B4DC-592FF405C804}"/>
              </a:ext>
            </a:extLst>
          </p:cNvPr>
          <p:cNvSpPr/>
          <p:nvPr/>
        </p:nvSpPr>
        <p:spPr>
          <a:xfrm rot="5400000">
            <a:off x="5003575" y="4257143"/>
            <a:ext cx="72008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B3A6F35-3E85-114D-A124-4769A6E0AACA}"/>
              </a:ext>
            </a:extLst>
          </p:cNvPr>
          <p:cNvSpPr/>
          <p:nvPr/>
        </p:nvSpPr>
        <p:spPr>
          <a:xfrm rot="5400000">
            <a:off x="5844369" y="4284083"/>
            <a:ext cx="72008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D2F6473-0874-8B40-9959-6789910840E2}"/>
              </a:ext>
            </a:extLst>
          </p:cNvPr>
          <p:cNvSpPr/>
          <p:nvPr/>
        </p:nvSpPr>
        <p:spPr>
          <a:xfrm rot="5400000">
            <a:off x="6525617" y="4275070"/>
            <a:ext cx="72008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hlinkClick r:id="rId4"/>
            <a:extLst>
              <a:ext uri="{FF2B5EF4-FFF2-40B4-BE49-F238E27FC236}">
                <a16:creationId xmlns:a16="http://schemas.microsoft.com/office/drawing/2014/main" id="{A5D08366-94A9-8E4F-9EF5-6E39C1EFE658}"/>
              </a:ext>
            </a:extLst>
          </p:cNvPr>
          <p:cNvSpPr/>
          <p:nvPr/>
        </p:nvSpPr>
        <p:spPr>
          <a:xfrm rot="3554969">
            <a:off x="988814" y="2529524"/>
            <a:ext cx="785788" cy="138323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hlinkClick r:id="rId4"/>
            <a:extLst>
              <a:ext uri="{FF2B5EF4-FFF2-40B4-BE49-F238E27FC236}">
                <a16:creationId xmlns:a16="http://schemas.microsoft.com/office/drawing/2014/main" id="{5508CE25-550D-D446-9F22-022A9B36DBEE}"/>
              </a:ext>
            </a:extLst>
          </p:cNvPr>
          <p:cNvSpPr/>
          <p:nvPr/>
        </p:nvSpPr>
        <p:spPr>
          <a:xfrm rot="7691935">
            <a:off x="2254810" y="2547093"/>
            <a:ext cx="785788" cy="138323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A9534E6D-C99B-4147-BDA2-2B8F33DD6D64}"/>
              </a:ext>
            </a:extLst>
          </p:cNvPr>
          <p:cNvSpPr/>
          <p:nvPr/>
        </p:nvSpPr>
        <p:spPr>
          <a:xfrm flipH="1" flipV="1">
            <a:off x="1403949" y="3158210"/>
            <a:ext cx="256853" cy="260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1DB3E4BA-E4A6-C847-9AD5-52A39BDAF463}"/>
              </a:ext>
            </a:extLst>
          </p:cNvPr>
          <p:cNvSpPr/>
          <p:nvPr/>
        </p:nvSpPr>
        <p:spPr>
          <a:xfrm flipH="1" flipV="1">
            <a:off x="2070052" y="3158210"/>
            <a:ext cx="256853" cy="260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EE376206-A574-104B-A7B5-582811B45413}"/>
              </a:ext>
            </a:extLst>
          </p:cNvPr>
          <p:cNvSpPr/>
          <p:nvPr/>
        </p:nvSpPr>
        <p:spPr>
          <a:xfrm rot="10800000">
            <a:off x="1660802" y="3689048"/>
            <a:ext cx="409250" cy="238172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oliver glorious food">
            <a:hlinkClick r:id="" action="ppaction://media"/>
            <a:extLst>
              <a:ext uri="{FF2B5EF4-FFF2-40B4-BE49-F238E27FC236}">
                <a16:creationId xmlns:a16="http://schemas.microsoft.com/office/drawing/2014/main" id="{AABE2D2D-2F7E-44EE-9E22-F83B5F2E41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01194" y="188640"/>
            <a:ext cx="1191895" cy="1191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460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</TotalTime>
  <Words>42</Words>
  <Application>Microsoft Office PowerPoint</Application>
  <PresentationFormat>On-screen Show (4:3)</PresentationFormat>
  <Paragraphs>10</Paragraphs>
  <Slides>6</Slides>
  <Notes>1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Chrissie Alderman</dc:creator>
  <cp:lastModifiedBy>dawn songer</cp:lastModifiedBy>
  <cp:revision>19</cp:revision>
  <dcterms:created xsi:type="dcterms:W3CDTF">2018-01-08T12:37:16Z</dcterms:created>
  <dcterms:modified xsi:type="dcterms:W3CDTF">2020-06-07T16:52:15Z</dcterms:modified>
</cp:coreProperties>
</file>