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5F5F"/>
    <a:srgbClr val="DDDDDD"/>
    <a:srgbClr val="00FFFF"/>
    <a:srgbClr val="07FF19"/>
    <a:srgbClr val="CC9900"/>
    <a:srgbClr val="C3A08F"/>
    <a:srgbClr val="009999"/>
    <a:srgbClr val="F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66" d="100"/>
          <a:sy n="66" d="100"/>
        </p:scale>
        <p:origin x="-2298" y="-9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1522C-39E0-47D9-BCAD-D963B42D95E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42924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8D051-F4A0-424E-8DE8-F1CB82A7AD5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6223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663D0-3DBD-49A6-A073-0D36578AD49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77385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254EE4-25FC-45CC-B76B-B79A27D682F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09711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FBFE4-FDD4-4A8E-8E56-F0510834F63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41723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10069E-3A24-4C1B-94B4-DA8FBFBE2B6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8438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79CC92-EF8B-4257-8F99-E22EA7C862D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2470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DDA9B7-89C8-4867-8112-4CAE80B5FF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2847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F4F3E2-E1E3-4B5E-BB24-B84CC68A423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7520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1DF705-B085-4577-A264-6142D276B7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9922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5DB4CB-2074-4ECC-9C35-7D04528726D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92524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ADBCB10-2AB3-4635-A0F9-F76DF68CF96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0.pn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audio" Target="../media/audio4.wav"/><Relationship Id="rId7" Type="http://schemas.openxmlformats.org/officeDocument/2006/relationships/image" Target="../media/image1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3.png"/><Relationship Id="rId5" Type="http://schemas.openxmlformats.org/officeDocument/2006/relationships/audio" Target="../media/audio5.wav"/><Relationship Id="rId10" Type="http://schemas.openxmlformats.org/officeDocument/2006/relationships/image" Target="../media/image10.png"/><Relationship Id="rId4" Type="http://schemas.openxmlformats.org/officeDocument/2006/relationships/audio" Target="../media/audio1.wav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audio" Target="../media/audio1.wav"/><Relationship Id="rId7" Type="http://schemas.openxmlformats.org/officeDocument/2006/relationships/image" Target="../media/image20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13.gif"/><Relationship Id="rId4" Type="http://schemas.openxmlformats.org/officeDocument/2006/relationships/audio" Target="../media/audio5.wav"/><Relationship Id="rId9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7.png"/><Relationship Id="rId3" Type="http://schemas.openxmlformats.org/officeDocument/2006/relationships/audio" Target="../media/audio1.wav"/><Relationship Id="rId7" Type="http://schemas.openxmlformats.org/officeDocument/2006/relationships/image" Target="../media/image23.jpeg"/><Relationship Id="rId12" Type="http://schemas.openxmlformats.org/officeDocument/2006/relationships/image" Target="../media/image12.jpe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11" Type="http://schemas.openxmlformats.org/officeDocument/2006/relationships/image" Target="../media/image26.png"/><Relationship Id="rId5" Type="http://schemas.openxmlformats.org/officeDocument/2006/relationships/image" Target="../media/image13.gif"/><Relationship Id="rId10" Type="http://schemas.openxmlformats.org/officeDocument/2006/relationships/image" Target="../media/image25.jpeg"/><Relationship Id="rId4" Type="http://schemas.openxmlformats.org/officeDocument/2006/relationships/audio" Target="../media/audio5.wav"/><Relationship Id="rId9" Type="http://schemas.openxmlformats.org/officeDocument/2006/relationships/image" Target="../media/image20.png"/><Relationship Id="rId1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gif"/><Relationship Id="rId3" Type="http://schemas.openxmlformats.org/officeDocument/2006/relationships/audio" Target="../media/audio8.wav"/><Relationship Id="rId7" Type="http://schemas.openxmlformats.org/officeDocument/2006/relationships/image" Target="../media/image23.jpe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Literacy\Stories\My%20Amazing%20Photographs\Elvis%20Presley%20-%20Jailhouse%20Rock%20(Music%20Video).mp3" TargetMode="External"/><Relationship Id="rId6" Type="http://schemas.openxmlformats.org/officeDocument/2006/relationships/image" Target="../media/image28.jpeg"/><Relationship Id="rId11" Type="http://schemas.openxmlformats.org/officeDocument/2006/relationships/image" Target="../media/image1.jpeg"/><Relationship Id="rId5" Type="http://schemas.openxmlformats.org/officeDocument/2006/relationships/audio" Target="../media/audio5.wav"/><Relationship Id="rId10" Type="http://schemas.openxmlformats.org/officeDocument/2006/relationships/image" Target="../media/image21.png"/><Relationship Id="rId4" Type="http://schemas.openxmlformats.org/officeDocument/2006/relationships/audio" Target="../media/audio1.wav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audio" Target="../media/audio1.wav"/><Relationship Id="rId7" Type="http://schemas.openxmlformats.org/officeDocument/2006/relationships/image" Target="../media/image20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wmf"/><Relationship Id="rId5" Type="http://schemas.openxmlformats.org/officeDocument/2006/relationships/image" Target="../media/image31.gif"/><Relationship Id="rId4" Type="http://schemas.openxmlformats.org/officeDocument/2006/relationships/audio" Target="../media/audio5.wav"/><Relationship Id="rId9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audio" Target="../media/audio10.wav"/><Relationship Id="rId7" Type="http://schemas.openxmlformats.org/officeDocument/2006/relationships/image" Target="../media/image20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wmf"/><Relationship Id="rId5" Type="http://schemas.openxmlformats.org/officeDocument/2006/relationships/audio" Target="../media/audio5.wav"/><Relationship Id="rId10" Type="http://schemas.openxmlformats.org/officeDocument/2006/relationships/image" Target="../media/image7.jpeg"/><Relationship Id="rId4" Type="http://schemas.openxmlformats.org/officeDocument/2006/relationships/audio" Target="../media/audio1.wav"/><Relationship Id="rId9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audio" Target="../media/audio1.wav"/><Relationship Id="rId7" Type="http://schemas.openxmlformats.org/officeDocument/2006/relationships/image" Target="../media/image36.wmf"/><Relationship Id="rId12" Type="http://schemas.openxmlformats.org/officeDocument/2006/relationships/image" Target="../media/image8.jpe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7.png"/><Relationship Id="rId5" Type="http://schemas.openxmlformats.org/officeDocument/2006/relationships/image" Target="../media/image35.jpeg"/><Relationship Id="rId10" Type="http://schemas.openxmlformats.org/officeDocument/2006/relationships/image" Target="../media/image12.jpeg"/><Relationship Id="rId4" Type="http://schemas.openxmlformats.org/officeDocument/2006/relationships/audio" Target="../media/audio5.wav"/><Relationship Id="rId9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Literacy\Stories\My%20Amazing%20Photographs\Josh%20Vietti;%20Morrison's%20Jig%20Violin.mp3" TargetMode="External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10" Type="http://schemas.openxmlformats.org/officeDocument/2006/relationships/image" Target="../media/image30.png"/><Relationship Id="rId4" Type="http://schemas.openxmlformats.org/officeDocument/2006/relationships/audio" Target="../media/audio5.wav"/><Relationship Id="rId9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11.png"/><Relationship Id="rId7" Type="http://schemas.openxmlformats.org/officeDocument/2006/relationships/image" Target="../media/image41.png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40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lvis ph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42605">
            <a:off x="-612775" y="1052513"/>
            <a:ext cx="4321175" cy="3241675"/>
          </a:xfrm>
          <a:prstGeom prst="rect">
            <a:avLst/>
          </a:prstGeom>
          <a:noFill/>
          <a:ln>
            <a:noFill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tit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nessie pi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2794">
            <a:off x="7019925" y="1268413"/>
            <a:ext cx="2736850" cy="1930400"/>
          </a:xfrm>
          <a:prstGeom prst="rect">
            <a:avLst/>
          </a:prstGeom>
          <a:noFill/>
          <a:ln>
            <a:noFill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ufo phot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44284">
            <a:off x="3540125" y="2228850"/>
            <a:ext cx="3816350" cy="2922588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yeti phot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96935">
            <a:off x="-612775" y="4240213"/>
            <a:ext cx="3419475" cy="2617787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unicorn phot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90459">
            <a:off x="5219700" y="4148138"/>
            <a:ext cx="4537075" cy="3398837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mummy phot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3561">
            <a:off x="2051050" y="5300663"/>
            <a:ext cx="3960813" cy="311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ghost photo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7146">
            <a:off x="1835150" y="3357563"/>
            <a:ext cx="3455988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 descr="lep photo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9734">
            <a:off x="3708400" y="0"/>
            <a:ext cx="3673475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3" descr="pete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476250"/>
            <a:ext cx="4086225" cy="773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reeform 5"/>
          <p:cNvSpPr>
            <a:spLocks/>
          </p:cNvSpPr>
          <p:nvPr/>
        </p:nvSpPr>
        <p:spPr bwMode="auto">
          <a:xfrm>
            <a:off x="-107950" y="2205038"/>
            <a:ext cx="9507538" cy="5083175"/>
          </a:xfrm>
          <a:custGeom>
            <a:avLst/>
            <a:gdLst>
              <a:gd name="T0" fmla="*/ 0 w 5989"/>
              <a:gd name="T1" fmla="*/ 2147483647 h 3202"/>
              <a:gd name="T2" fmla="*/ 992941615 w 5989"/>
              <a:gd name="T3" fmla="*/ 2119452200 h 3202"/>
              <a:gd name="T4" fmla="*/ 1360884447 w 5989"/>
              <a:gd name="T5" fmla="*/ 2026205625 h 3202"/>
              <a:gd name="T6" fmla="*/ 1544856656 w 5989"/>
              <a:gd name="T7" fmla="*/ 1980842813 h 3202"/>
              <a:gd name="T8" fmla="*/ 2147483647 w 5989"/>
              <a:gd name="T9" fmla="*/ 1680945013 h 3202"/>
              <a:gd name="T10" fmla="*/ 2147483647 w 5989"/>
              <a:gd name="T11" fmla="*/ 1519655013 h 3202"/>
              <a:gd name="T12" fmla="*/ 2147483647 w 5989"/>
              <a:gd name="T13" fmla="*/ 1358365013 h 3202"/>
              <a:gd name="T14" fmla="*/ 2147483647 w 5989"/>
              <a:gd name="T15" fmla="*/ 1290320000 h 3202"/>
              <a:gd name="T16" fmla="*/ 2147483647 w 5989"/>
              <a:gd name="T17" fmla="*/ 1174392813 h 3202"/>
              <a:gd name="T18" fmla="*/ 2147483647 w 5989"/>
              <a:gd name="T19" fmla="*/ 1035785013 h 3202"/>
              <a:gd name="T20" fmla="*/ 2147483647 w 5989"/>
              <a:gd name="T21" fmla="*/ 874495013 h 3202"/>
              <a:gd name="T22" fmla="*/ 2147483647 w 5989"/>
              <a:gd name="T23" fmla="*/ 829132200 h 3202"/>
              <a:gd name="T24" fmla="*/ 2147483647 w 5989"/>
              <a:gd name="T25" fmla="*/ 806450000 h 3202"/>
              <a:gd name="T26" fmla="*/ 2147483647 w 5989"/>
              <a:gd name="T27" fmla="*/ 645160000 h 3202"/>
              <a:gd name="T28" fmla="*/ 2147483647 w 5989"/>
              <a:gd name="T29" fmla="*/ 599797188 h 3202"/>
              <a:gd name="T30" fmla="*/ 2147483647 w 5989"/>
              <a:gd name="T31" fmla="*/ 506552200 h 3202"/>
              <a:gd name="T32" fmla="*/ 2147483647 w 5989"/>
              <a:gd name="T33" fmla="*/ 345262200 h 3202"/>
              <a:gd name="T34" fmla="*/ 2147483647 w 5989"/>
              <a:gd name="T35" fmla="*/ 277217188 h 3202"/>
              <a:gd name="T36" fmla="*/ 2147483647 w 5989"/>
              <a:gd name="T37" fmla="*/ 90725625 h 3202"/>
              <a:gd name="T38" fmla="*/ 2147483647 w 5989"/>
              <a:gd name="T39" fmla="*/ 22682200 h 3202"/>
              <a:gd name="T40" fmla="*/ 2147483647 w 5989"/>
              <a:gd name="T41" fmla="*/ 0 h 3202"/>
              <a:gd name="T42" fmla="*/ 2147483647 w 5989"/>
              <a:gd name="T43" fmla="*/ 68045013 h 3202"/>
              <a:gd name="T44" fmla="*/ 2147483647 w 5989"/>
              <a:gd name="T45" fmla="*/ 206652813 h 3202"/>
              <a:gd name="T46" fmla="*/ 2147483647 w 5989"/>
              <a:gd name="T47" fmla="*/ 322580000 h 3202"/>
              <a:gd name="T48" fmla="*/ 2147483647 w 5989"/>
              <a:gd name="T49" fmla="*/ 438507188 h 3202"/>
              <a:gd name="T50" fmla="*/ 2147483647 w 5989"/>
              <a:gd name="T51" fmla="*/ 574595625 h 3202"/>
              <a:gd name="T52" fmla="*/ 2147483647 w 5989"/>
              <a:gd name="T53" fmla="*/ 713205013 h 3202"/>
              <a:gd name="T54" fmla="*/ 2147483647 w 5989"/>
              <a:gd name="T55" fmla="*/ 783769388 h 3202"/>
              <a:gd name="T56" fmla="*/ 2147483647 w 5989"/>
              <a:gd name="T57" fmla="*/ 897175625 h 3202"/>
              <a:gd name="T58" fmla="*/ 2147483647 w 5989"/>
              <a:gd name="T59" fmla="*/ 990422200 h 3202"/>
              <a:gd name="T60" fmla="*/ 2147483647 w 5989"/>
              <a:gd name="T61" fmla="*/ 1035785013 h 3202"/>
              <a:gd name="T62" fmla="*/ 2147483647 w 5989"/>
              <a:gd name="T63" fmla="*/ 1106349388 h 3202"/>
              <a:gd name="T64" fmla="*/ 2147483647 w 5989"/>
              <a:gd name="T65" fmla="*/ 1381045625 h 3202"/>
              <a:gd name="T66" fmla="*/ 2147483647 w 5989"/>
              <a:gd name="T67" fmla="*/ 1519655013 h 3202"/>
              <a:gd name="T68" fmla="*/ 2147483647 w 5989"/>
              <a:gd name="T69" fmla="*/ 1751509388 h 3202"/>
              <a:gd name="T70" fmla="*/ 2147483647 w 5989"/>
              <a:gd name="T71" fmla="*/ 1842235013 h 3202"/>
              <a:gd name="T72" fmla="*/ 2147483647 w 5989"/>
              <a:gd name="T73" fmla="*/ 2003525013 h 3202"/>
              <a:gd name="T74" fmla="*/ 2147483647 w 5989"/>
              <a:gd name="T75" fmla="*/ 2147483647 h 3202"/>
              <a:gd name="T76" fmla="*/ 2147483647 w 5989"/>
              <a:gd name="T77" fmla="*/ 2147483647 h 3202"/>
              <a:gd name="T78" fmla="*/ 2147483647 w 5989"/>
              <a:gd name="T79" fmla="*/ 2147483647 h 3202"/>
              <a:gd name="T80" fmla="*/ 2147483647 w 5989"/>
              <a:gd name="T81" fmla="*/ 2147483647 h 3202"/>
              <a:gd name="T82" fmla="*/ 83165954 w 5989"/>
              <a:gd name="T83" fmla="*/ 2147483647 h 3202"/>
              <a:gd name="T84" fmla="*/ 0 w 5989"/>
              <a:gd name="T85" fmla="*/ 2147483647 h 3202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5989" h="3202">
                <a:moveTo>
                  <a:pt x="0" y="896"/>
                </a:moveTo>
                <a:cubicBezTo>
                  <a:pt x="159" y="888"/>
                  <a:pt x="248" y="874"/>
                  <a:pt x="394" y="841"/>
                </a:cubicBezTo>
                <a:cubicBezTo>
                  <a:pt x="443" y="830"/>
                  <a:pt x="491" y="817"/>
                  <a:pt x="540" y="804"/>
                </a:cubicBezTo>
                <a:cubicBezTo>
                  <a:pt x="564" y="798"/>
                  <a:pt x="613" y="786"/>
                  <a:pt x="613" y="786"/>
                </a:cubicBezTo>
                <a:cubicBezTo>
                  <a:pt x="686" y="737"/>
                  <a:pt x="813" y="701"/>
                  <a:pt x="896" y="667"/>
                </a:cubicBezTo>
                <a:cubicBezTo>
                  <a:pt x="946" y="647"/>
                  <a:pt x="983" y="615"/>
                  <a:pt x="1034" y="603"/>
                </a:cubicBezTo>
                <a:cubicBezTo>
                  <a:pt x="1072" y="584"/>
                  <a:pt x="1104" y="552"/>
                  <a:pt x="1143" y="539"/>
                </a:cubicBezTo>
                <a:cubicBezTo>
                  <a:pt x="1190" y="494"/>
                  <a:pt x="1122" y="553"/>
                  <a:pt x="1216" y="512"/>
                </a:cubicBezTo>
                <a:cubicBezTo>
                  <a:pt x="1243" y="501"/>
                  <a:pt x="1265" y="481"/>
                  <a:pt x="1290" y="466"/>
                </a:cubicBezTo>
                <a:cubicBezTo>
                  <a:pt x="1335" y="438"/>
                  <a:pt x="1377" y="423"/>
                  <a:pt x="1427" y="411"/>
                </a:cubicBezTo>
                <a:cubicBezTo>
                  <a:pt x="1464" y="384"/>
                  <a:pt x="1504" y="364"/>
                  <a:pt x="1546" y="347"/>
                </a:cubicBezTo>
                <a:cubicBezTo>
                  <a:pt x="1564" y="340"/>
                  <a:pt x="1582" y="335"/>
                  <a:pt x="1600" y="329"/>
                </a:cubicBezTo>
                <a:cubicBezTo>
                  <a:pt x="1609" y="326"/>
                  <a:pt x="1628" y="320"/>
                  <a:pt x="1628" y="320"/>
                </a:cubicBezTo>
                <a:cubicBezTo>
                  <a:pt x="1677" y="287"/>
                  <a:pt x="1737" y="274"/>
                  <a:pt x="1792" y="256"/>
                </a:cubicBezTo>
                <a:cubicBezTo>
                  <a:pt x="1803" y="252"/>
                  <a:pt x="1810" y="243"/>
                  <a:pt x="1820" y="238"/>
                </a:cubicBezTo>
                <a:cubicBezTo>
                  <a:pt x="1856" y="220"/>
                  <a:pt x="1893" y="213"/>
                  <a:pt x="1930" y="201"/>
                </a:cubicBezTo>
                <a:cubicBezTo>
                  <a:pt x="1984" y="165"/>
                  <a:pt x="2052" y="159"/>
                  <a:pt x="2112" y="137"/>
                </a:cubicBezTo>
                <a:cubicBezTo>
                  <a:pt x="2205" y="103"/>
                  <a:pt x="2094" y="132"/>
                  <a:pt x="2186" y="110"/>
                </a:cubicBezTo>
                <a:cubicBezTo>
                  <a:pt x="2247" y="78"/>
                  <a:pt x="2320" y="53"/>
                  <a:pt x="2387" y="36"/>
                </a:cubicBezTo>
                <a:cubicBezTo>
                  <a:pt x="2443" y="22"/>
                  <a:pt x="2409" y="31"/>
                  <a:pt x="2478" y="9"/>
                </a:cubicBezTo>
                <a:cubicBezTo>
                  <a:pt x="2487" y="6"/>
                  <a:pt x="2506" y="0"/>
                  <a:pt x="2506" y="0"/>
                </a:cubicBezTo>
                <a:cubicBezTo>
                  <a:pt x="2996" y="21"/>
                  <a:pt x="2792" y="11"/>
                  <a:pt x="3118" y="27"/>
                </a:cubicBezTo>
                <a:cubicBezTo>
                  <a:pt x="3209" y="51"/>
                  <a:pt x="3299" y="67"/>
                  <a:pt x="3392" y="82"/>
                </a:cubicBezTo>
                <a:cubicBezTo>
                  <a:pt x="3454" y="106"/>
                  <a:pt x="3519" y="112"/>
                  <a:pt x="3584" y="128"/>
                </a:cubicBezTo>
                <a:cubicBezTo>
                  <a:pt x="3646" y="168"/>
                  <a:pt x="3716" y="158"/>
                  <a:pt x="3786" y="174"/>
                </a:cubicBezTo>
                <a:cubicBezTo>
                  <a:pt x="3830" y="184"/>
                  <a:pt x="3864" y="210"/>
                  <a:pt x="3904" y="228"/>
                </a:cubicBezTo>
                <a:cubicBezTo>
                  <a:pt x="3952" y="250"/>
                  <a:pt x="4010" y="267"/>
                  <a:pt x="4060" y="283"/>
                </a:cubicBezTo>
                <a:cubicBezTo>
                  <a:pt x="4077" y="289"/>
                  <a:pt x="4090" y="303"/>
                  <a:pt x="4106" y="311"/>
                </a:cubicBezTo>
                <a:cubicBezTo>
                  <a:pt x="4144" y="328"/>
                  <a:pt x="4186" y="339"/>
                  <a:pt x="4224" y="356"/>
                </a:cubicBezTo>
                <a:cubicBezTo>
                  <a:pt x="4249" y="367"/>
                  <a:pt x="4273" y="381"/>
                  <a:pt x="4298" y="393"/>
                </a:cubicBezTo>
                <a:cubicBezTo>
                  <a:pt x="4310" y="399"/>
                  <a:pt x="4334" y="411"/>
                  <a:pt x="4334" y="411"/>
                </a:cubicBezTo>
                <a:cubicBezTo>
                  <a:pt x="4372" y="451"/>
                  <a:pt x="4329" y="411"/>
                  <a:pt x="4380" y="439"/>
                </a:cubicBezTo>
                <a:cubicBezTo>
                  <a:pt x="4440" y="471"/>
                  <a:pt x="4497" y="511"/>
                  <a:pt x="4554" y="548"/>
                </a:cubicBezTo>
                <a:cubicBezTo>
                  <a:pt x="4590" y="571"/>
                  <a:pt x="4628" y="576"/>
                  <a:pt x="4663" y="603"/>
                </a:cubicBezTo>
                <a:cubicBezTo>
                  <a:pt x="4704" y="634"/>
                  <a:pt x="4751" y="679"/>
                  <a:pt x="4800" y="695"/>
                </a:cubicBezTo>
                <a:cubicBezTo>
                  <a:pt x="4834" y="743"/>
                  <a:pt x="4799" y="707"/>
                  <a:pt x="4855" y="731"/>
                </a:cubicBezTo>
                <a:cubicBezTo>
                  <a:pt x="4900" y="751"/>
                  <a:pt x="4934" y="783"/>
                  <a:pt x="4983" y="795"/>
                </a:cubicBezTo>
                <a:cubicBezTo>
                  <a:pt x="5041" y="825"/>
                  <a:pt x="5103" y="852"/>
                  <a:pt x="5166" y="868"/>
                </a:cubicBezTo>
                <a:cubicBezTo>
                  <a:pt x="5329" y="952"/>
                  <a:pt x="5632" y="908"/>
                  <a:pt x="5742" y="914"/>
                </a:cubicBezTo>
                <a:cubicBezTo>
                  <a:pt x="5940" y="924"/>
                  <a:pt x="5858" y="923"/>
                  <a:pt x="5989" y="923"/>
                </a:cubicBezTo>
                <a:lnTo>
                  <a:pt x="5975" y="3202"/>
                </a:lnTo>
                <a:lnTo>
                  <a:pt x="33" y="3202"/>
                </a:lnTo>
                <a:lnTo>
                  <a:pt x="0" y="896"/>
                </a:lnTo>
                <a:close/>
              </a:path>
            </a:pathLst>
          </a:custGeom>
          <a:gradFill rotWithShape="1">
            <a:gsLst>
              <a:gs pos="0">
                <a:srgbClr val="00FF00"/>
              </a:gs>
              <a:gs pos="100000">
                <a:srgbClr val="0080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075" name="Freeform 7"/>
          <p:cNvSpPr>
            <a:spLocks/>
          </p:cNvSpPr>
          <p:nvPr/>
        </p:nvSpPr>
        <p:spPr bwMode="auto">
          <a:xfrm>
            <a:off x="2511425" y="2801938"/>
            <a:ext cx="4940300" cy="4324350"/>
          </a:xfrm>
          <a:custGeom>
            <a:avLst/>
            <a:gdLst>
              <a:gd name="T0" fmla="*/ 2147483647 w 2980"/>
              <a:gd name="T1" fmla="*/ 136088438 h 2724"/>
              <a:gd name="T2" fmla="*/ 2147483647 w 2980"/>
              <a:gd name="T3" fmla="*/ 367942813 h 2724"/>
              <a:gd name="T4" fmla="*/ 2147483647 w 2980"/>
              <a:gd name="T5" fmla="*/ 1129030000 h 2724"/>
              <a:gd name="T6" fmla="*/ 2147483647 w 2980"/>
              <a:gd name="T7" fmla="*/ 1290320000 h 2724"/>
              <a:gd name="T8" fmla="*/ 1657263423 w 2980"/>
              <a:gd name="T9" fmla="*/ 1565017825 h 2724"/>
              <a:gd name="T10" fmla="*/ 1857894311 w 2980"/>
              <a:gd name="T11" fmla="*/ 2147483647 h 2724"/>
              <a:gd name="T12" fmla="*/ 2147483647 w 2980"/>
              <a:gd name="T13" fmla="*/ 2147483647 h 2724"/>
              <a:gd name="T14" fmla="*/ 2147483647 w 2980"/>
              <a:gd name="T15" fmla="*/ 2147483647 h 2724"/>
              <a:gd name="T16" fmla="*/ 2147483647 w 2980"/>
              <a:gd name="T17" fmla="*/ 2147483647 h 2724"/>
              <a:gd name="T18" fmla="*/ 2033788884 w 2980"/>
              <a:gd name="T19" fmla="*/ 2147483647 h 2724"/>
              <a:gd name="T20" fmla="*/ 1857894311 w 2980"/>
              <a:gd name="T21" fmla="*/ 2147483647 h 2724"/>
              <a:gd name="T22" fmla="*/ 1154312700 w 2980"/>
              <a:gd name="T23" fmla="*/ 2147483647 h 2724"/>
              <a:gd name="T24" fmla="*/ 879476185 w 2980"/>
              <a:gd name="T25" fmla="*/ 2147483647 h 2724"/>
              <a:gd name="T26" fmla="*/ 728316267 w 2980"/>
              <a:gd name="T27" fmla="*/ 2147483647 h 2724"/>
              <a:gd name="T28" fmla="*/ 502950723 w 2980"/>
              <a:gd name="T29" fmla="*/ 2147483647 h 2724"/>
              <a:gd name="T30" fmla="*/ 250101859 w 2980"/>
              <a:gd name="T31" fmla="*/ 2147483647 h 2724"/>
              <a:gd name="T32" fmla="*/ 0 w 2980"/>
              <a:gd name="T33" fmla="*/ 2147483647 h 2724"/>
              <a:gd name="T34" fmla="*/ 2147483647 w 2980"/>
              <a:gd name="T35" fmla="*/ 2147483647 h 2724"/>
              <a:gd name="T36" fmla="*/ 2147483647 w 2980"/>
              <a:gd name="T37" fmla="*/ 2147483647 h 2724"/>
              <a:gd name="T38" fmla="*/ 2147483647 w 2980"/>
              <a:gd name="T39" fmla="*/ 2147483647 h 2724"/>
              <a:gd name="T40" fmla="*/ 2147483647 w 2980"/>
              <a:gd name="T41" fmla="*/ 2147483647 h 2724"/>
              <a:gd name="T42" fmla="*/ 2147483647 w 2980"/>
              <a:gd name="T43" fmla="*/ 2147483647 h 2724"/>
              <a:gd name="T44" fmla="*/ 2147483647 w 2980"/>
              <a:gd name="T45" fmla="*/ 2147483647 h 2724"/>
              <a:gd name="T46" fmla="*/ 2147483647 w 2980"/>
              <a:gd name="T47" fmla="*/ 2147483647 h 2724"/>
              <a:gd name="T48" fmla="*/ 2147483647 w 2980"/>
              <a:gd name="T49" fmla="*/ 2147483647 h 2724"/>
              <a:gd name="T50" fmla="*/ 2147483647 w 2980"/>
              <a:gd name="T51" fmla="*/ 2147483647 h 2724"/>
              <a:gd name="T52" fmla="*/ 2147483647 w 2980"/>
              <a:gd name="T53" fmla="*/ 2147483647 h 2724"/>
              <a:gd name="T54" fmla="*/ 2147483647 w 2980"/>
              <a:gd name="T55" fmla="*/ 2147483647 h 2724"/>
              <a:gd name="T56" fmla="*/ 2147483647 w 2980"/>
              <a:gd name="T57" fmla="*/ 1980842813 h 2724"/>
              <a:gd name="T58" fmla="*/ 2147483647 w 2980"/>
              <a:gd name="T59" fmla="*/ 1313002200 h 2724"/>
              <a:gd name="T60" fmla="*/ 2147483647 w 2980"/>
              <a:gd name="T61" fmla="*/ 435987825 h 2724"/>
              <a:gd name="T62" fmla="*/ 2147483647 w 2980"/>
              <a:gd name="T63" fmla="*/ 0 h 272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980" h="2724">
                <a:moveTo>
                  <a:pt x="941" y="9"/>
                </a:moveTo>
                <a:cubicBezTo>
                  <a:pt x="975" y="20"/>
                  <a:pt x="990" y="43"/>
                  <a:pt x="1024" y="54"/>
                </a:cubicBezTo>
                <a:cubicBezTo>
                  <a:pt x="1051" y="73"/>
                  <a:pt x="1078" y="82"/>
                  <a:pt x="1106" y="100"/>
                </a:cubicBezTo>
                <a:cubicBezTo>
                  <a:pt x="1143" y="157"/>
                  <a:pt x="1102" y="102"/>
                  <a:pt x="1152" y="146"/>
                </a:cubicBezTo>
                <a:cubicBezTo>
                  <a:pt x="1168" y="160"/>
                  <a:pt x="1197" y="192"/>
                  <a:pt x="1197" y="192"/>
                </a:cubicBezTo>
                <a:cubicBezTo>
                  <a:pt x="1264" y="373"/>
                  <a:pt x="1047" y="400"/>
                  <a:pt x="932" y="448"/>
                </a:cubicBezTo>
                <a:cubicBezTo>
                  <a:pt x="891" y="489"/>
                  <a:pt x="917" y="471"/>
                  <a:pt x="850" y="493"/>
                </a:cubicBezTo>
                <a:cubicBezTo>
                  <a:pt x="832" y="499"/>
                  <a:pt x="795" y="512"/>
                  <a:pt x="795" y="512"/>
                </a:cubicBezTo>
                <a:cubicBezTo>
                  <a:pt x="758" y="549"/>
                  <a:pt x="707" y="565"/>
                  <a:pt x="658" y="585"/>
                </a:cubicBezTo>
                <a:cubicBezTo>
                  <a:pt x="622" y="639"/>
                  <a:pt x="663" y="590"/>
                  <a:pt x="603" y="621"/>
                </a:cubicBezTo>
                <a:cubicBezTo>
                  <a:pt x="581" y="632"/>
                  <a:pt x="566" y="668"/>
                  <a:pt x="548" y="685"/>
                </a:cubicBezTo>
                <a:cubicBezTo>
                  <a:pt x="503" y="826"/>
                  <a:pt x="577" y="883"/>
                  <a:pt x="676" y="950"/>
                </a:cubicBezTo>
                <a:cubicBezTo>
                  <a:pt x="725" y="983"/>
                  <a:pt x="657" y="959"/>
                  <a:pt x="731" y="978"/>
                </a:cubicBezTo>
                <a:cubicBezTo>
                  <a:pt x="771" y="1001"/>
                  <a:pt x="797" y="1022"/>
                  <a:pt x="841" y="1033"/>
                </a:cubicBezTo>
                <a:cubicBezTo>
                  <a:pt x="891" y="1066"/>
                  <a:pt x="967" y="1101"/>
                  <a:pt x="1024" y="1115"/>
                </a:cubicBezTo>
                <a:cubicBezTo>
                  <a:pt x="1077" y="1151"/>
                  <a:pt x="1136" y="1179"/>
                  <a:pt x="1188" y="1216"/>
                </a:cubicBezTo>
                <a:cubicBezTo>
                  <a:pt x="1274" y="1338"/>
                  <a:pt x="1168" y="1502"/>
                  <a:pt x="1042" y="1536"/>
                </a:cubicBezTo>
                <a:cubicBezTo>
                  <a:pt x="1009" y="1558"/>
                  <a:pt x="980" y="1572"/>
                  <a:pt x="941" y="1581"/>
                </a:cubicBezTo>
                <a:cubicBezTo>
                  <a:pt x="901" y="1609"/>
                  <a:pt x="852" y="1633"/>
                  <a:pt x="804" y="1645"/>
                </a:cubicBezTo>
                <a:cubicBezTo>
                  <a:pt x="783" y="1657"/>
                  <a:pt x="762" y="1671"/>
                  <a:pt x="740" y="1682"/>
                </a:cubicBezTo>
                <a:cubicBezTo>
                  <a:pt x="732" y="1686"/>
                  <a:pt x="721" y="1685"/>
                  <a:pt x="713" y="1691"/>
                </a:cubicBezTo>
                <a:cubicBezTo>
                  <a:pt x="699" y="1701"/>
                  <a:pt x="689" y="1717"/>
                  <a:pt x="676" y="1728"/>
                </a:cubicBezTo>
                <a:cubicBezTo>
                  <a:pt x="632" y="1766"/>
                  <a:pt x="578" y="1796"/>
                  <a:pt x="530" y="1828"/>
                </a:cubicBezTo>
                <a:cubicBezTo>
                  <a:pt x="498" y="1871"/>
                  <a:pt x="458" y="1900"/>
                  <a:pt x="420" y="1938"/>
                </a:cubicBezTo>
                <a:cubicBezTo>
                  <a:pt x="411" y="1947"/>
                  <a:pt x="393" y="1965"/>
                  <a:pt x="393" y="1965"/>
                </a:cubicBezTo>
                <a:cubicBezTo>
                  <a:pt x="373" y="2006"/>
                  <a:pt x="346" y="2036"/>
                  <a:pt x="320" y="2075"/>
                </a:cubicBezTo>
                <a:cubicBezTo>
                  <a:pt x="314" y="2084"/>
                  <a:pt x="301" y="2102"/>
                  <a:pt x="301" y="2102"/>
                </a:cubicBezTo>
                <a:cubicBezTo>
                  <a:pt x="282" y="2161"/>
                  <a:pt x="272" y="2232"/>
                  <a:pt x="265" y="2294"/>
                </a:cubicBezTo>
                <a:cubicBezTo>
                  <a:pt x="261" y="2328"/>
                  <a:pt x="267" y="2363"/>
                  <a:pt x="256" y="2395"/>
                </a:cubicBezTo>
                <a:cubicBezTo>
                  <a:pt x="242" y="2437"/>
                  <a:pt x="206" y="2468"/>
                  <a:pt x="183" y="2505"/>
                </a:cubicBezTo>
                <a:cubicBezTo>
                  <a:pt x="140" y="2573"/>
                  <a:pt x="193" y="2482"/>
                  <a:pt x="128" y="2569"/>
                </a:cubicBezTo>
                <a:cubicBezTo>
                  <a:pt x="99" y="2608"/>
                  <a:pt x="122" y="2598"/>
                  <a:pt x="91" y="2624"/>
                </a:cubicBezTo>
                <a:cubicBezTo>
                  <a:pt x="66" y="2645"/>
                  <a:pt x="18" y="2688"/>
                  <a:pt x="18" y="2688"/>
                </a:cubicBezTo>
                <a:cubicBezTo>
                  <a:pt x="8" y="2719"/>
                  <a:pt x="16" y="2708"/>
                  <a:pt x="0" y="2724"/>
                </a:cubicBezTo>
                <a:lnTo>
                  <a:pt x="2795" y="2663"/>
                </a:lnTo>
                <a:cubicBezTo>
                  <a:pt x="2814" y="2644"/>
                  <a:pt x="2833" y="2624"/>
                  <a:pt x="2852" y="2605"/>
                </a:cubicBezTo>
                <a:cubicBezTo>
                  <a:pt x="2870" y="2587"/>
                  <a:pt x="2835" y="2481"/>
                  <a:pt x="2825" y="2450"/>
                </a:cubicBezTo>
                <a:cubicBezTo>
                  <a:pt x="2828" y="2426"/>
                  <a:pt x="2827" y="2401"/>
                  <a:pt x="2834" y="2377"/>
                </a:cubicBezTo>
                <a:cubicBezTo>
                  <a:pt x="2838" y="2362"/>
                  <a:pt x="2888" y="2316"/>
                  <a:pt x="2898" y="2304"/>
                </a:cubicBezTo>
                <a:cubicBezTo>
                  <a:pt x="2927" y="2269"/>
                  <a:pt x="2952" y="2231"/>
                  <a:pt x="2980" y="2194"/>
                </a:cubicBezTo>
                <a:cubicBezTo>
                  <a:pt x="2977" y="2093"/>
                  <a:pt x="2979" y="1992"/>
                  <a:pt x="2971" y="1892"/>
                </a:cubicBezTo>
                <a:cubicBezTo>
                  <a:pt x="2966" y="1824"/>
                  <a:pt x="2897" y="1748"/>
                  <a:pt x="2861" y="1700"/>
                </a:cubicBezTo>
                <a:cubicBezTo>
                  <a:pt x="2819" y="1645"/>
                  <a:pt x="2774" y="1573"/>
                  <a:pt x="2715" y="1536"/>
                </a:cubicBezTo>
                <a:cubicBezTo>
                  <a:pt x="2641" y="1490"/>
                  <a:pt x="2568" y="1458"/>
                  <a:pt x="2487" y="1426"/>
                </a:cubicBezTo>
                <a:cubicBezTo>
                  <a:pt x="2433" y="1405"/>
                  <a:pt x="2465" y="1412"/>
                  <a:pt x="2413" y="1380"/>
                </a:cubicBezTo>
                <a:cubicBezTo>
                  <a:pt x="2376" y="1357"/>
                  <a:pt x="2326" y="1338"/>
                  <a:pt x="2285" y="1325"/>
                </a:cubicBezTo>
                <a:cubicBezTo>
                  <a:pt x="2232" y="1290"/>
                  <a:pt x="2182" y="1254"/>
                  <a:pt x="2121" y="1234"/>
                </a:cubicBezTo>
                <a:cubicBezTo>
                  <a:pt x="2106" y="1229"/>
                  <a:pt x="2090" y="1229"/>
                  <a:pt x="2075" y="1225"/>
                </a:cubicBezTo>
                <a:cubicBezTo>
                  <a:pt x="2066" y="1223"/>
                  <a:pt x="2057" y="1219"/>
                  <a:pt x="2048" y="1216"/>
                </a:cubicBezTo>
                <a:cubicBezTo>
                  <a:pt x="1981" y="1171"/>
                  <a:pt x="2062" y="1221"/>
                  <a:pt x="1984" y="1188"/>
                </a:cubicBezTo>
                <a:cubicBezTo>
                  <a:pt x="1974" y="1184"/>
                  <a:pt x="1966" y="1175"/>
                  <a:pt x="1956" y="1170"/>
                </a:cubicBezTo>
                <a:cubicBezTo>
                  <a:pt x="1947" y="1166"/>
                  <a:pt x="1938" y="1164"/>
                  <a:pt x="1929" y="1161"/>
                </a:cubicBezTo>
                <a:cubicBezTo>
                  <a:pt x="1879" y="1127"/>
                  <a:pt x="1819" y="1112"/>
                  <a:pt x="1764" y="1088"/>
                </a:cubicBezTo>
                <a:cubicBezTo>
                  <a:pt x="1731" y="1074"/>
                  <a:pt x="1715" y="1053"/>
                  <a:pt x="1682" y="1042"/>
                </a:cubicBezTo>
                <a:cubicBezTo>
                  <a:pt x="1646" y="1015"/>
                  <a:pt x="1606" y="992"/>
                  <a:pt x="1563" y="978"/>
                </a:cubicBezTo>
                <a:cubicBezTo>
                  <a:pt x="1530" y="956"/>
                  <a:pt x="1508" y="932"/>
                  <a:pt x="1472" y="914"/>
                </a:cubicBezTo>
                <a:cubicBezTo>
                  <a:pt x="1460" y="896"/>
                  <a:pt x="1447" y="877"/>
                  <a:pt x="1435" y="859"/>
                </a:cubicBezTo>
                <a:cubicBezTo>
                  <a:pt x="1421" y="839"/>
                  <a:pt x="1437" y="810"/>
                  <a:pt x="1444" y="786"/>
                </a:cubicBezTo>
                <a:cubicBezTo>
                  <a:pt x="1462" y="720"/>
                  <a:pt x="1544" y="682"/>
                  <a:pt x="1600" y="658"/>
                </a:cubicBezTo>
                <a:cubicBezTo>
                  <a:pt x="1632" y="609"/>
                  <a:pt x="1629" y="585"/>
                  <a:pt x="1636" y="521"/>
                </a:cubicBezTo>
                <a:cubicBezTo>
                  <a:pt x="1633" y="469"/>
                  <a:pt x="1632" y="417"/>
                  <a:pt x="1627" y="365"/>
                </a:cubicBezTo>
                <a:cubicBezTo>
                  <a:pt x="1618" y="272"/>
                  <a:pt x="1497" y="233"/>
                  <a:pt x="1444" y="173"/>
                </a:cubicBezTo>
                <a:cubicBezTo>
                  <a:pt x="1413" y="138"/>
                  <a:pt x="1380" y="88"/>
                  <a:pt x="1335" y="73"/>
                </a:cubicBezTo>
                <a:cubicBezTo>
                  <a:pt x="1309" y="47"/>
                  <a:pt x="1276" y="16"/>
                  <a:pt x="1243" y="0"/>
                </a:cubicBezTo>
                <a:lnTo>
                  <a:pt x="941" y="9"/>
                </a:lnTo>
                <a:close/>
              </a:path>
            </a:pathLst>
          </a:custGeom>
          <a:gradFill rotWithShape="1">
            <a:gsLst>
              <a:gs pos="0">
                <a:srgbClr val="FFFF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3076" name="Picture 6" descr="hou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88913"/>
            <a:ext cx="3219450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Freeform 12" descr="Oak"/>
          <p:cNvSpPr>
            <a:spLocks/>
          </p:cNvSpPr>
          <p:nvPr/>
        </p:nvSpPr>
        <p:spPr bwMode="auto">
          <a:xfrm>
            <a:off x="1306513" y="5157788"/>
            <a:ext cx="889000" cy="2159000"/>
          </a:xfrm>
          <a:custGeom>
            <a:avLst/>
            <a:gdLst>
              <a:gd name="T0" fmla="*/ 0 w 560"/>
              <a:gd name="T1" fmla="*/ 428426563 h 1360"/>
              <a:gd name="T2" fmla="*/ 45362813 w 560"/>
              <a:gd name="T3" fmla="*/ 476310325 h 1360"/>
              <a:gd name="T4" fmla="*/ 90725625 w 560"/>
              <a:gd name="T5" fmla="*/ 544353750 h 1360"/>
              <a:gd name="T6" fmla="*/ 612398763 w 560"/>
              <a:gd name="T7" fmla="*/ 1827114075 h 1360"/>
              <a:gd name="T8" fmla="*/ 269657513 w 560"/>
              <a:gd name="T9" fmla="*/ 2147483647 h 1360"/>
              <a:gd name="T10" fmla="*/ 1068546250 w 560"/>
              <a:gd name="T11" fmla="*/ 2147483647 h 1360"/>
              <a:gd name="T12" fmla="*/ 1411287500 w 560"/>
              <a:gd name="T13" fmla="*/ 1827114075 h 1360"/>
              <a:gd name="T14" fmla="*/ 612398763 w 560"/>
              <a:gd name="T15" fmla="*/ 0 h 1360"/>
              <a:gd name="T16" fmla="*/ 0 w 560"/>
              <a:gd name="T17" fmla="*/ 428426563 h 136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60" h="1360">
                <a:moveTo>
                  <a:pt x="0" y="170"/>
                </a:moveTo>
                <a:cubicBezTo>
                  <a:pt x="6" y="176"/>
                  <a:pt x="13" y="182"/>
                  <a:pt x="18" y="189"/>
                </a:cubicBezTo>
                <a:cubicBezTo>
                  <a:pt x="25" y="198"/>
                  <a:pt x="36" y="216"/>
                  <a:pt x="36" y="216"/>
                </a:cubicBezTo>
                <a:lnTo>
                  <a:pt x="243" y="725"/>
                </a:lnTo>
                <a:lnTo>
                  <a:pt x="107" y="1360"/>
                </a:lnTo>
                <a:lnTo>
                  <a:pt x="424" y="1360"/>
                </a:lnTo>
                <a:lnTo>
                  <a:pt x="560" y="725"/>
                </a:lnTo>
                <a:lnTo>
                  <a:pt x="243" y="0"/>
                </a:lnTo>
                <a:lnTo>
                  <a:pt x="0" y="170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3078" name="Group 11"/>
          <p:cNvGrpSpPr>
            <a:grpSpLocks/>
          </p:cNvGrpSpPr>
          <p:nvPr/>
        </p:nvGrpSpPr>
        <p:grpSpPr bwMode="auto">
          <a:xfrm>
            <a:off x="323850" y="4149725"/>
            <a:ext cx="2447925" cy="2016125"/>
            <a:chOff x="204" y="2614"/>
            <a:chExt cx="1542" cy="1270"/>
          </a:xfrm>
        </p:grpSpPr>
        <p:sp>
          <p:nvSpPr>
            <p:cNvPr id="3082" name="Freeform 8" descr="Oak"/>
            <p:cNvSpPr>
              <a:spLocks/>
            </p:cNvSpPr>
            <p:nvPr/>
          </p:nvSpPr>
          <p:spPr bwMode="auto">
            <a:xfrm>
              <a:off x="385" y="2614"/>
              <a:ext cx="1361" cy="1270"/>
            </a:xfrm>
            <a:custGeom>
              <a:avLst/>
              <a:gdLst>
                <a:gd name="T0" fmla="*/ 0 w 1361"/>
                <a:gd name="T1" fmla="*/ 1134 h 1270"/>
                <a:gd name="T2" fmla="*/ 0 w 1361"/>
                <a:gd name="T3" fmla="*/ 499 h 1270"/>
                <a:gd name="T4" fmla="*/ 1089 w 1361"/>
                <a:gd name="T5" fmla="*/ 0 h 1270"/>
                <a:gd name="T6" fmla="*/ 1361 w 1361"/>
                <a:gd name="T7" fmla="*/ 90 h 1270"/>
                <a:gd name="T8" fmla="*/ 1225 w 1361"/>
                <a:gd name="T9" fmla="*/ 362 h 1270"/>
                <a:gd name="T10" fmla="*/ 0 w 1361"/>
                <a:gd name="T11" fmla="*/ 1270 h 1270"/>
                <a:gd name="T12" fmla="*/ 0 w 1361"/>
                <a:gd name="T13" fmla="*/ 1134 h 127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61" h="1270">
                  <a:moveTo>
                    <a:pt x="0" y="1134"/>
                  </a:moveTo>
                  <a:lnTo>
                    <a:pt x="0" y="499"/>
                  </a:lnTo>
                  <a:lnTo>
                    <a:pt x="1089" y="0"/>
                  </a:lnTo>
                  <a:lnTo>
                    <a:pt x="1361" y="90"/>
                  </a:lnTo>
                  <a:lnTo>
                    <a:pt x="1225" y="362"/>
                  </a:lnTo>
                  <a:lnTo>
                    <a:pt x="0" y="1270"/>
                  </a:lnTo>
                  <a:lnTo>
                    <a:pt x="0" y="1134"/>
                  </a:lnTo>
                  <a:close/>
                </a:path>
              </a:pathLst>
            </a:cu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83" name="Rectangle 9" descr="Oak"/>
            <p:cNvSpPr>
              <a:spLocks noChangeArrowheads="1"/>
            </p:cNvSpPr>
            <p:nvPr/>
          </p:nvSpPr>
          <p:spPr bwMode="auto">
            <a:xfrm>
              <a:off x="204" y="3113"/>
              <a:ext cx="181" cy="771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3084" name="Freeform 10" descr="Oak"/>
            <p:cNvSpPr>
              <a:spLocks/>
            </p:cNvSpPr>
            <p:nvPr/>
          </p:nvSpPr>
          <p:spPr bwMode="auto">
            <a:xfrm>
              <a:off x="204" y="2614"/>
              <a:ext cx="1270" cy="499"/>
            </a:xfrm>
            <a:custGeom>
              <a:avLst/>
              <a:gdLst>
                <a:gd name="T0" fmla="*/ 0 w 1270"/>
                <a:gd name="T1" fmla="*/ 499 h 499"/>
                <a:gd name="T2" fmla="*/ 1134 w 1270"/>
                <a:gd name="T3" fmla="*/ 0 h 499"/>
                <a:gd name="T4" fmla="*/ 1270 w 1270"/>
                <a:gd name="T5" fmla="*/ 0 h 499"/>
                <a:gd name="T6" fmla="*/ 181 w 1270"/>
                <a:gd name="T7" fmla="*/ 499 h 499"/>
                <a:gd name="T8" fmla="*/ 0 w 1270"/>
                <a:gd name="T9" fmla="*/ 499 h 49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70" h="499">
                  <a:moveTo>
                    <a:pt x="0" y="499"/>
                  </a:moveTo>
                  <a:lnTo>
                    <a:pt x="1134" y="0"/>
                  </a:lnTo>
                  <a:lnTo>
                    <a:pt x="1270" y="0"/>
                  </a:lnTo>
                  <a:lnTo>
                    <a:pt x="181" y="499"/>
                  </a:lnTo>
                  <a:lnTo>
                    <a:pt x="0" y="499"/>
                  </a:lnTo>
                  <a:close/>
                </a:path>
              </a:pathLst>
            </a:custGeom>
            <a:blipFill dpi="0" rotWithShape="1">
              <a:blip r:embed="rId4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079" name="WordArt 13"/>
          <p:cNvSpPr>
            <a:spLocks noChangeArrowheads="1" noChangeShapeType="1" noTextEdit="1"/>
          </p:cNvSpPr>
          <p:nvPr/>
        </p:nvSpPr>
        <p:spPr bwMode="auto">
          <a:xfrm rot="-1441001">
            <a:off x="539750" y="4508500"/>
            <a:ext cx="2232025" cy="9620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Second-Grader"/>
              </a:rPr>
              <a:t>Gran and</a:t>
            </a:r>
          </a:p>
          <a:p>
            <a:pPr algn="ctr"/>
            <a:r>
              <a:rPr lang="en-GB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Second-Grader"/>
              </a:rPr>
              <a:t>Grandpa's House</a:t>
            </a:r>
          </a:p>
        </p:txBody>
      </p:sp>
      <p:pic>
        <p:nvPicPr>
          <p:cNvPr id="3086" name="Picture 14" descr="pet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638" y="1844675"/>
            <a:ext cx="989012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15" descr="Sun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4450"/>
            <a:ext cx="1800225" cy="156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ete s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.50913 C 0.00035 0.50497 -0.00087 0.45734 0.00799 0.4437 C 0.01024 0.44023 0.01337 0.43838 0.0158 0.43514 C 0.01771 0.4326 0.0191 0.4296 0.02066 0.42682 C 0.02309 0.41688 0.02535 0.41965 0.03177 0.4141 C 0.03542 0.40694 0.03906 0.40208 0.04444 0.39723 C 0.04844 0.3889 0.05486 0.38127 0.06198 0.37827 C 0.06858 0.37202 0.07396 0.36532 0.0809 0.35908 C 0.0974 0.34428 0.07656 0.35491 0.09045 0.34867 C 0.0941 0.34358 0.09722 0.33988 0.10156 0.33595 C 0.10469 0.32717 0.10781 0.32416 0.10955 0.31468 C 0.10799 0.27029 0.11163 0.27283 0.09688 0.24277 C 0.09549 0.23977 0.09236 0.23908 0.09045 0.23653 C 0.08003 0.22266 0.09201 0.23214 0.07934 0.22382 C 0.06372 0.20301 0.0842 0.22844 0.06979 0.21549 C 0.06406 0.21017 0.06111 0.20393 0.05399 0.20069 C 0.03698 0.18358 0.01892 0.16856 2.22222E-6 0.1563 C -0.00503 0.14936 -0.01354 0.14012 -0.02066 0.13711 C -0.02708 0.12856 -0.03455 0.12208 -0.04132 0.11399 C -0.04462 0.11006 -0.05087 0.10127 -0.05087 0.10127 C -0.05191 0.0985 -0.0526 0.09526 -0.05399 0.09272 C -0.05521 0.0904 -0.05747 0.08902 -0.05868 0.08647 C -0.06059 0.08277 -0.06076 0.07792 -0.06198 0.07376 C -0.06146 0.05688 -0.06233 0.03977 -0.06024 0.02312 C -0.0599 0.02104 -0.05712 0.02173 -0.05556 0.02081 C -0.0533 0.01965 -0.05139 0.0178 -0.04913 0.01665 C -0.0349 0.00971 -0.01962 0.00509 -0.00469 0.00185 C -0.00312 0.00116 2.22222E-6 -0.00023 2.22222E-6 -0.00023 " pathEditMode="relative" ptsTypes="fffffffffffffffffffffffffffA">
                                      <p:cBhvr>
                                        <p:cTn id="10" dur="5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7"/>
          <p:cNvSpPr>
            <a:spLocks/>
          </p:cNvSpPr>
          <p:nvPr/>
        </p:nvSpPr>
        <p:spPr bwMode="auto">
          <a:xfrm>
            <a:off x="-188913" y="4803775"/>
            <a:ext cx="9594851" cy="2370138"/>
          </a:xfrm>
          <a:custGeom>
            <a:avLst/>
            <a:gdLst>
              <a:gd name="T0" fmla="*/ 0 w 6044"/>
              <a:gd name="T1" fmla="*/ 1176914011 h 1493"/>
              <a:gd name="T2" fmla="*/ 851812901 w 6044"/>
              <a:gd name="T3" fmla="*/ 783769553 h 1493"/>
              <a:gd name="T4" fmla="*/ 1428929536 w 6044"/>
              <a:gd name="T5" fmla="*/ 645160136 h 1493"/>
              <a:gd name="T6" fmla="*/ 2028726786 w 6044"/>
              <a:gd name="T7" fmla="*/ 506552307 h 1493"/>
              <a:gd name="T8" fmla="*/ 2147483647 w 6044"/>
              <a:gd name="T9" fmla="*/ 277217246 h 1493"/>
              <a:gd name="T10" fmla="*/ 2147483647 w 6044"/>
              <a:gd name="T11" fmla="*/ 138609417 h 1493"/>
              <a:gd name="T12" fmla="*/ 2147483647 w 6044"/>
              <a:gd name="T13" fmla="*/ 0 h 1493"/>
              <a:gd name="T14" fmla="*/ 2147483647 w 6044"/>
              <a:gd name="T15" fmla="*/ 161290034 h 1493"/>
              <a:gd name="T16" fmla="*/ 2147483647 w 6044"/>
              <a:gd name="T17" fmla="*/ 254536629 h 1493"/>
              <a:gd name="T18" fmla="*/ 2147483647 w 6044"/>
              <a:gd name="T19" fmla="*/ 393144458 h 1493"/>
              <a:gd name="T20" fmla="*/ 2147483647 w 6044"/>
              <a:gd name="T21" fmla="*/ 483870102 h 1493"/>
              <a:gd name="T22" fmla="*/ 2147483647 w 6044"/>
              <a:gd name="T23" fmla="*/ 645160136 h 1493"/>
              <a:gd name="T24" fmla="*/ 2147483647 w 6044"/>
              <a:gd name="T25" fmla="*/ 715724526 h 1493"/>
              <a:gd name="T26" fmla="*/ 2147483647 w 6044"/>
              <a:gd name="T27" fmla="*/ 899696765 h 1493"/>
              <a:gd name="T28" fmla="*/ 2147483647 w 6044"/>
              <a:gd name="T29" fmla="*/ 990422409 h 1493"/>
              <a:gd name="T30" fmla="*/ 2147483647 w 6044"/>
              <a:gd name="T31" fmla="*/ 1106349621 h 1493"/>
              <a:gd name="T32" fmla="*/ 2147483647 w 6044"/>
              <a:gd name="T33" fmla="*/ 2147483647 h 1493"/>
              <a:gd name="T34" fmla="*/ 128528776 w 6044"/>
              <a:gd name="T35" fmla="*/ 2147483647 h 1493"/>
              <a:gd name="T36" fmla="*/ 0 w 6044"/>
              <a:gd name="T37" fmla="*/ 1176914011 h 1493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6044" h="1493">
                <a:moveTo>
                  <a:pt x="0" y="467"/>
                </a:moveTo>
                <a:cubicBezTo>
                  <a:pt x="81" y="399"/>
                  <a:pt x="234" y="328"/>
                  <a:pt x="338" y="311"/>
                </a:cubicBezTo>
                <a:cubicBezTo>
                  <a:pt x="411" y="282"/>
                  <a:pt x="490" y="270"/>
                  <a:pt x="567" y="256"/>
                </a:cubicBezTo>
                <a:cubicBezTo>
                  <a:pt x="650" y="241"/>
                  <a:pt x="721" y="211"/>
                  <a:pt x="805" y="201"/>
                </a:cubicBezTo>
                <a:cubicBezTo>
                  <a:pt x="990" y="149"/>
                  <a:pt x="1189" y="123"/>
                  <a:pt x="1381" y="110"/>
                </a:cubicBezTo>
                <a:cubicBezTo>
                  <a:pt x="1802" y="18"/>
                  <a:pt x="2611" y="62"/>
                  <a:pt x="2972" y="55"/>
                </a:cubicBezTo>
                <a:cubicBezTo>
                  <a:pt x="3176" y="37"/>
                  <a:pt x="3380" y="20"/>
                  <a:pt x="3584" y="0"/>
                </a:cubicBezTo>
                <a:cubicBezTo>
                  <a:pt x="4004" y="15"/>
                  <a:pt x="4418" y="40"/>
                  <a:pt x="4837" y="64"/>
                </a:cubicBezTo>
                <a:cubicBezTo>
                  <a:pt x="5179" y="152"/>
                  <a:pt x="4742" y="45"/>
                  <a:pt x="5038" y="101"/>
                </a:cubicBezTo>
                <a:cubicBezTo>
                  <a:pt x="5131" y="118"/>
                  <a:pt x="5217" y="146"/>
                  <a:pt x="5312" y="156"/>
                </a:cubicBezTo>
                <a:cubicBezTo>
                  <a:pt x="5370" y="170"/>
                  <a:pt x="5427" y="181"/>
                  <a:pt x="5486" y="192"/>
                </a:cubicBezTo>
                <a:cubicBezTo>
                  <a:pt x="5533" y="225"/>
                  <a:pt x="5605" y="243"/>
                  <a:pt x="5660" y="256"/>
                </a:cubicBezTo>
                <a:cubicBezTo>
                  <a:pt x="5798" y="329"/>
                  <a:pt x="5598" y="227"/>
                  <a:pt x="5733" y="284"/>
                </a:cubicBezTo>
                <a:cubicBezTo>
                  <a:pt x="5784" y="306"/>
                  <a:pt x="5830" y="333"/>
                  <a:pt x="5879" y="357"/>
                </a:cubicBezTo>
                <a:cubicBezTo>
                  <a:pt x="5920" y="377"/>
                  <a:pt x="5983" y="383"/>
                  <a:pt x="6025" y="393"/>
                </a:cubicBezTo>
                <a:cubicBezTo>
                  <a:pt x="6036" y="428"/>
                  <a:pt x="6029" y="412"/>
                  <a:pt x="6044" y="439"/>
                </a:cubicBezTo>
                <a:lnTo>
                  <a:pt x="5902" y="1493"/>
                </a:lnTo>
                <a:lnTo>
                  <a:pt x="51" y="1447"/>
                </a:lnTo>
                <a:lnTo>
                  <a:pt x="0" y="467"/>
                </a:lnTo>
                <a:close/>
              </a:path>
            </a:pathLst>
          </a:cu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4099" name="Picture 5" descr="hou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794" r="31152"/>
          <a:stretch>
            <a:fillRect/>
          </a:stretch>
        </p:blipFill>
        <p:spPr bwMode="auto">
          <a:xfrm>
            <a:off x="-2197100" y="-1108075"/>
            <a:ext cx="16994188" cy="706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grandpa ha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14792">
            <a:off x="3132138" y="3357563"/>
            <a:ext cx="2720975" cy="185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6" name="Group 10"/>
          <p:cNvGrpSpPr>
            <a:grpSpLocks/>
          </p:cNvGrpSpPr>
          <p:nvPr/>
        </p:nvGrpSpPr>
        <p:grpSpPr bwMode="auto">
          <a:xfrm>
            <a:off x="7058025" y="1268413"/>
            <a:ext cx="2613025" cy="4781550"/>
            <a:chOff x="4014" y="482"/>
            <a:chExt cx="2182" cy="3992"/>
          </a:xfrm>
        </p:grpSpPr>
        <p:pic>
          <p:nvPicPr>
            <p:cNvPr id="4104" name="Picture 8" descr="granny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4" y="482"/>
              <a:ext cx="2182" cy="3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5" name="Rectangle 9"/>
            <p:cNvSpPr>
              <a:spLocks noChangeArrowheads="1"/>
            </p:cNvSpPr>
            <p:nvPr/>
          </p:nvSpPr>
          <p:spPr bwMode="auto">
            <a:xfrm>
              <a:off x="5057" y="2886"/>
              <a:ext cx="408" cy="4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</p:grpSp>
      <p:pic>
        <p:nvPicPr>
          <p:cNvPr id="4100" name="Picture 4" descr="grandp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692150"/>
            <a:ext cx="3394075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11" descr="pet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412875"/>
            <a:ext cx="2990850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randp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4"/>
          <p:cNvSpPr>
            <a:spLocks/>
          </p:cNvSpPr>
          <p:nvPr/>
        </p:nvSpPr>
        <p:spPr bwMode="auto">
          <a:xfrm>
            <a:off x="-252413" y="1408113"/>
            <a:ext cx="9504363" cy="5908675"/>
          </a:xfrm>
          <a:custGeom>
            <a:avLst/>
            <a:gdLst>
              <a:gd name="T0" fmla="*/ 0 w 5901"/>
              <a:gd name="T1" fmla="*/ 609778264 h 3541"/>
              <a:gd name="T2" fmla="*/ 783432675 w 5901"/>
              <a:gd name="T3" fmla="*/ 534600762 h 3541"/>
              <a:gd name="T4" fmla="*/ 1255568068 w 5901"/>
              <a:gd name="T5" fmla="*/ 431578566 h 3541"/>
              <a:gd name="T6" fmla="*/ 1992305184 w 5901"/>
              <a:gd name="T7" fmla="*/ 306281617 h 3541"/>
              <a:gd name="T8" fmla="*/ 2147483647 w 5901"/>
              <a:gd name="T9" fmla="*/ 406518842 h 3541"/>
              <a:gd name="T10" fmla="*/ 2147483647 w 5901"/>
              <a:gd name="T11" fmla="*/ 634837987 h 3541"/>
              <a:gd name="T12" fmla="*/ 2147483647 w 5901"/>
              <a:gd name="T13" fmla="*/ 762919906 h 3541"/>
              <a:gd name="T14" fmla="*/ 2147483647 w 5901"/>
              <a:gd name="T15" fmla="*/ 762919906 h 3541"/>
              <a:gd name="T16" fmla="*/ 2147483647 w 5901"/>
              <a:gd name="T17" fmla="*/ 584720209 h 3541"/>
              <a:gd name="T18" fmla="*/ 2147483647 w 5901"/>
              <a:gd name="T19" fmla="*/ 253378868 h 3541"/>
              <a:gd name="T20" fmla="*/ 2147483647 w 5901"/>
              <a:gd name="T21" fmla="*/ 331341340 h 3541"/>
              <a:gd name="T22" fmla="*/ 2147483647 w 5901"/>
              <a:gd name="T23" fmla="*/ 406518842 h 3541"/>
              <a:gd name="T24" fmla="*/ 2147483647 w 5901"/>
              <a:gd name="T25" fmla="*/ 509541038 h 3541"/>
              <a:gd name="T26" fmla="*/ 2147483647 w 5901"/>
              <a:gd name="T27" fmla="*/ 687742404 h 3541"/>
              <a:gd name="T28" fmla="*/ 2147483647 w 5901"/>
              <a:gd name="T29" fmla="*/ 787979630 h 3541"/>
              <a:gd name="T30" fmla="*/ 2147483647 w 5901"/>
              <a:gd name="T31" fmla="*/ 2147483647 h 3541"/>
              <a:gd name="T32" fmla="*/ 246443413 w 5901"/>
              <a:gd name="T33" fmla="*/ 2147483647 h 3541"/>
              <a:gd name="T34" fmla="*/ 0 w 5901"/>
              <a:gd name="T35" fmla="*/ 609778264 h 354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5901" h="3541">
                <a:moveTo>
                  <a:pt x="0" y="219"/>
                </a:moveTo>
                <a:cubicBezTo>
                  <a:pt x="103" y="214"/>
                  <a:pt x="202" y="212"/>
                  <a:pt x="302" y="192"/>
                </a:cubicBezTo>
                <a:cubicBezTo>
                  <a:pt x="371" y="178"/>
                  <a:pt x="413" y="163"/>
                  <a:pt x="484" y="155"/>
                </a:cubicBezTo>
                <a:cubicBezTo>
                  <a:pt x="577" y="132"/>
                  <a:pt x="673" y="123"/>
                  <a:pt x="768" y="110"/>
                </a:cubicBezTo>
                <a:cubicBezTo>
                  <a:pt x="1066" y="0"/>
                  <a:pt x="1366" y="56"/>
                  <a:pt x="1646" y="146"/>
                </a:cubicBezTo>
                <a:cubicBezTo>
                  <a:pt x="1702" y="190"/>
                  <a:pt x="1811" y="216"/>
                  <a:pt x="1883" y="228"/>
                </a:cubicBezTo>
                <a:cubicBezTo>
                  <a:pt x="1943" y="264"/>
                  <a:pt x="1956" y="265"/>
                  <a:pt x="2030" y="274"/>
                </a:cubicBezTo>
                <a:cubicBezTo>
                  <a:pt x="2189" y="327"/>
                  <a:pt x="2063" y="288"/>
                  <a:pt x="2478" y="274"/>
                </a:cubicBezTo>
                <a:cubicBezTo>
                  <a:pt x="2648" y="268"/>
                  <a:pt x="2821" y="228"/>
                  <a:pt x="2990" y="210"/>
                </a:cubicBezTo>
                <a:cubicBezTo>
                  <a:pt x="3289" y="144"/>
                  <a:pt x="3599" y="102"/>
                  <a:pt x="3904" y="91"/>
                </a:cubicBezTo>
                <a:cubicBezTo>
                  <a:pt x="4131" y="97"/>
                  <a:pt x="4213" y="103"/>
                  <a:pt x="4398" y="119"/>
                </a:cubicBezTo>
                <a:cubicBezTo>
                  <a:pt x="4478" y="146"/>
                  <a:pt x="4433" y="135"/>
                  <a:pt x="4535" y="146"/>
                </a:cubicBezTo>
                <a:cubicBezTo>
                  <a:pt x="4623" y="165"/>
                  <a:pt x="4679" y="176"/>
                  <a:pt x="4772" y="183"/>
                </a:cubicBezTo>
                <a:cubicBezTo>
                  <a:pt x="4897" y="213"/>
                  <a:pt x="4967" y="237"/>
                  <a:pt x="5102" y="247"/>
                </a:cubicBezTo>
                <a:cubicBezTo>
                  <a:pt x="5359" y="290"/>
                  <a:pt x="5620" y="283"/>
                  <a:pt x="5879" y="283"/>
                </a:cubicBezTo>
                <a:lnTo>
                  <a:pt x="5901" y="3541"/>
                </a:lnTo>
                <a:lnTo>
                  <a:pt x="95" y="3360"/>
                </a:lnTo>
                <a:lnTo>
                  <a:pt x="0" y="219"/>
                </a:lnTo>
                <a:close/>
              </a:path>
            </a:pathLst>
          </a:cu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5123" name="Group 14"/>
          <p:cNvGrpSpPr>
            <a:grpSpLocks/>
          </p:cNvGrpSpPr>
          <p:nvPr/>
        </p:nvGrpSpPr>
        <p:grpSpPr bwMode="auto">
          <a:xfrm>
            <a:off x="5651500" y="1341438"/>
            <a:ext cx="2160588" cy="1827212"/>
            <a:chOff x="113" y="436"/>
            <a:chExt cx="1769" cy="1497"/>
          </a:xfrm>
        </p:grpSpPr>
        <p:sp>
          <p:nvSpPr>
            <p:cNvPr id="5131" name="Rectangle 15" descr="Oak"/>
            <p:cNvSpPr>
              <a:spLocks noChangeArrowheads="1"/>
            </p:cNvSpPr>
            <p:nvPr/>
          </p:nvSpPr>
          <p:spPr bwMode="auto">
            <a:xfrm>
              <a:off x="839" y="935"/>
              <a:ext cx="227" cy="998"/>
            </a:xfrm>
            <a:prstGeom prst="rect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5132" name="Freeform 16" descr="Oak"/>
            <p:cNvSpPr>
              <a:spLocks/>
            </p:cNvSpPr>
            <p:nvPr/>
          </p:nvSpPr>
          <p:spPr bwMode="auto">
            <a:xfrm>
              <a:off x="113" y="436"/>
              <a:ext cx="1769" cy="861"/>
            </a:xfrm>
            <a:custGeom>
              <a:avLst/>
              <a:gdLst>
                <a:gd name="T0" fmla="*/ 45 w 1769"/>
                <a:gd name="T1" fmla="*/ 181 h 861"/>
                <a:gd name="T2" fmla="*/ 1723 w 1769"/>
                <a:gd name="T3" fmla="*/ 0 h 861"/>
                <a:gd name="T4" fmla="*/ 1678 w 1769"/>
                <a:gd name="T5" fmla="*/ 181 h 861"/>
                <a:gd name="T6" fmla="*/ 1723 w 1769"/>
                <a:gd name="T7" fmla="*/ 317 h 861"/>
                <a:gd name="T8" fmla="*/ 1678 w 1769"/>
                <a:gd name="T9" fmla="*/ 408 h 861"/>
                <a:gd name="T10" fmla="*/ 1769 w 1769"/>
                <a:gd name="T11" fmla="*/ 635 h 861"/>
                <a:gd name="T12" fmla="*/ 91 w 1769"/>
                <a:gd name="T13" fmla="*/ 861 h 861"/>
                <a:gd name="T14" fmla="*/ 0 w 1769"/>
                <a:gd name="T15" fmla="*/ 680 h 861"/>
                <a:gd name="T16" fmla="*/ 181 w 1769"/>
                <a:gd name="T17" fmla="*/ 499 h 861"/>
                <a:gd name="T18" fmla="*/ 0 w 1769"/>
                <a:gd name="T19" fmla="*/ 408 h 861"/>
                <a:gd name="T20" fmla="*/ 45 w 1769"/>
                <a:gd name="T21" fmla="*/ 317 h 861"/>
                <a:gd name="T22" fmla="*/ 45 w 1769"/>
                <a:gd name="T23" fmla="*/ 181 h 86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769" h="861">
                  <a:moveTo>
                    <a:pt x="45" y="181"/>
                  </a:moveTo>
                  <a:lnTo>
                    <a:pt x="1723" y="0"/>
                  </a:lnTo>
                  <a:lnTo>
                    <a:pt x="1678" y="181"/>
                  </a:lnTo>
                  <a:lnTo>
                    <a:pt x="1723" y="317"/>
                  </a:lnTo>
                  <a:lnTo>
                    <a:pt x="1678" y="408"/>
                  </a:lnTo>
                  <a:lnTo>
                    <a:pt x="1769" y="635"/>
                  </a:lnTo>
                  <a:lnTo>
                    <a:pt x="91" y="861"/>
                  </a:lnTo>
                  <a:lnTo>
                    <a:pt x="0" y="680"/>
                  </a:lnTo>
                  <a:lnTo>
                    <a:pt x="181" y="499"/>
                  </a:lnTo>
                  <a:lnTo>
                    <a:pt x="0" y="408"/>
                  </a:lnTo>
                  <a:lnTo>
                    <a:pt x="45" y="317"/>
                  </a:lnTo>
                  <a:lnTo>
                    <a:pt x="45" y="181"/>
                  </a:lnTo>
                  <a:close/>
                </a:path>
              </a:pathLst>
            </a:custGeom>
            <a:blipFill dpi="0" rotWithShape="1">
              <a:blip r:embed="rId6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33" name="WordArt 17"/>
            <p:cNvSpPr>
              <a:spLocks noChangeArrowheads="1" noChangeShapeType="1" noTextEdit="1"/>
            </p:cNvSpPr>
            <p:nvPr/>
          </p:nvSpPr>
          <p:spPr bwMode="auto">
            <a:xfrm rot="-374239">
              <a:off x="278" y="520"/>
              <a:ext cx="1407" cy="37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b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effectLst>
                    <a:outerShdw dist="107763" dir="8100000" algn="ctr" rotWithShape="0">
                      <a:srgbClr val="868686">
                        <a:alpha val="50000"/>
                      </a:srgbClr>
                    </a:outerShdw>
                  </a:effectLst>
                  <a:latin typeface="Comic Sans MS"/>
                </a:rPr>
                <a:t>Loch Ness</a:t>
              </a:r>
            </a:p>
          </p:txBody>
        </p:sp>
        <p:sp>
          <p:nvSpPr>
            <p:cNvPr id="5134" name="WordArt 18"/>
            <p:cNvSpPr>
              <a:spLocks noChangeArrowheads="1" noChangeShapeType="1" noTextEdit="1"/>
            </p:cNvSpPr>
            <p:nvPr/>
          </p:nvSpPr>
          <p:spPr bwMode="auto">
            <a:xfrm rot="-373863">
              <a:off x="295" y="981"/>
              <a:ext cx="1407" cy="189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b="1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effectLst>
                    <a:outerShdw dist="107763" dir="8100000" algn="ctr" rotWithShape="0">
                      <a:srgbClr val="868686">
                        <a:alpha val="50000"/>
                      </a:srgbClr>
                    </a:outerShdw>
                  </a:effectLst>
                  <a:latin typeface="Comic Sans MS"/>
                </a:rPr>
                <a:t>Swim at your peril!</a:t>
              </a:r>
            </a:p>
          </p:txBody>
        </p:sp>
      </p:grpSp>
      <p:sp>
        <p:nvSpPr>
          <p:cNvPr id="5124" name="Freeform 5"/>
          <p:cNvSpPr>
            <a:spLocks/>
          </p:cNvSpPr>
          <p:nvPr/>
        </p:nvSpPr>
        <p:spPr bwMode="auto">
          <a:xfrm>
            <a:off x="-252413" y="3357563"/>
            <a:ext cx="9469438" cy="4849812"/>
          </a:xfrm>
          <a:custGeom>
            <a:avLst/>
            <a:gdLst>
              <a:gd name="T0" fmla="*/ 10080626 w 5965"/>
              <a:gd name="T1" fmla="*/ 206652791 h 3055"/>
              <a:gd name="T2" fmla="*/ 748487240 w 5965"/>
              <a:gd name="T3" fmla="*/ 113406226 h 3055"/>
              <a:gd name="T4" fmla="*/ 1877517299 w 5965"/>
              <a:gd name="T5" fmla="*/ 22680610 h 3055"/>
              <a:gd name="T6" fmla="*/ 2147483647 w 5965"/>
              <a:gd name="T7" fmla="*/ 90725616 h 3055"/>
              <a:gd name="T8" fmla="*/ 2147483647 w 5965"/>
              <a:gd name="T9" fmla="*/ 0 h 3055"/>
              <a:gd name="T10" fmla="*/ 2147483647 w 5965"/>
              <a:gd name="T11" fmla="*/ 68043418 h 3055"/>
              <a:gd name="T12" fmla="*/ 2147483647 w 5965"/>
              <a:gd name="T13" fmla="*/ 113406226 h 3055"/>
              <a:gd name="T14" fmla="*/ 2147483647 w 5965"/>
              <a:gd name="T15" fmla="*/ 297378407 h 3055"/>
              <a:gd name="T16" fmla="*/ 2147483647 w 5965"/>
              <a:gd name="T17" fmla="*/ 367942775 h 3055"/>
              <a:gd name="T18" fmla="*/ 2147483647 w 5965"/>
              <a:gd name="T19" fmla="*/ 2147483647 h 3055"/>
              <a:gd name="T20" fmla="*/ 0 w 5965"/>
              <a:gd name="T21" fmla="*/ 2147483647 h 3055"/>
              <a:gd name="T22" fmla="*/ 10080626 w 5965"/>
              <a:gd name="T23" fmla="*/ 206652791 h 305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5965" h="3055">
                <a:moveTo>
                  <a:pt x="4" y="82"/>
                </a:moveTo>
                <a:cubicBezTo>
                  <a:pt x="101" y="58"/>
                  <a:pt x="198" y="56"/>
                  <a:pt x="297" y="45"/>
                </a:cubicBezTo>
                <a:cubicBezTo>
                  <a:pt x="448" y="28"/>
                  <a:pt x="592" y="15"/>
                  <a:pt x="745" y="9"/>
                </a:cubicBezTo>
                <a:cubicBezTo>
                  <a:pt x="912" y="16"/>
                  <a:pt x="1072" y="29"/>
                  <a:pt x="1239" y="36"/>
                </a:cubicBezTo>
                <a:cubicBezTo>
                  <a:pt x="1677" y="31"/>
                  <a:pt x="1819" y="35"/>
                  <a:pt x="2144" y="0"/>
                </a:cubicBezTo>
                <a:cubicBezTo>
                  <a:pt x="2723" y="10"/>
                  <a:pt x="3302" y="7"/>
                  <a:pt x="3881" y="27"/>
                </a:cubicBezTo>
                <a:cubicBezTo>
                  <a:pt x="4447" y="138"/>
                  <a:pt x="3808" y="16"/>
                  <a:pt x="5508" y="45"/>
                </a:cubicBezTo>
                <a:cubicBezTo>
                  <a:pt x="5568" y="46"/>
                  <a:pt x="5646" y="105"/>
                  <a:pt x="5709" y="118"/>
                </a:cubicBezTo>
                <a:cubicBezTo>
                  <a:pt x="5787" y="158"/>
                  <a:pt x="5879" y="146"/>
                  <a:pt x="5965" y="146"/>
                </a:cubicBezTo>
                <a:lnTo>
                  <a:pt x="5897" y="3055"/>
                </a:lnTo>
                <a:lnTo>
                  <a:pt x="0" y="2874"/>
                </a:lnTo>
                <a:lnTo>
                  <a:pt x="4" y="82"/>
                </a:lnTo>
                <a:close/>
              </a:path>
            </a:pathLst>
          </a:custGeom>
          <a:gradFill rotWithShape="1">
            <a:gsLst>
              <a:gs pos="0">
                <a:srgbClr val="33CCFF"/>
              </a:gs>
              <a:gs pos="100000">
                <a:schemeClr val="accent2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7175" name="Picture 7" descr="nessi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54"/>
          <a:stretch>
            <a:fillRect/>
          </a:stretch>
        </p:blipFill>
        <p:spPr bwMode="auto">
          <a:xfrm>
            <a:off x="1547813" y="2997200"/>
            <a:ext cx="540067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81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5126" name="Picture 9" descr="Sun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4450"/>
            <a:ext cx="1800225" cy="156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12" descr="camera arm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0347">
            <a:off x="971550" y="2060575"/>
            <a:ext cx="79216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11" descr="pet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341438"/>
            <a:ext cx="962025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1" name="AutoShape 13"/>
          <p:cNvSpPr>
            <a:spLocks noChangeArrowheads="1"/>
          </p:cNvSpPr>
          <p:nvPr/>
        </p:nvSpPr>
        <p:spPr bwMode="auto">
          <a:xfrm>
            <a:off x="1116013" y="1484313"/>
            <a:ext cx="1311275" cy="1441450"/>
          </a:xfrm>
          <a:prstGeom prst="irregularSeal2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7176" name="Picture 8" descr="nessie pic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87440">
            <a:off x="971550" y="1052513"/>
            <a:ext cx="7200900" cy="5080000"/>
          </a:xfrm>
          <a:prstGeom prst="rect">
            <a:avLst/>
          </a:prstGeom>
          <a:noFill/>
          <a:ln>
            <a:noFill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ete s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exybod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646 -0.0148 C 0.52622 -0.01826 0.5158 -0.02127 0.50625 -0.02751 C 0.50417 -0.03098 0.5033 -0.03746 0.5 -0.03815 C 0.49757 -0.03861 0.49896 -0.03121 0.49688 -0.02959 C 0.49549 -0.02844 0.49358 -0.03098 0.49202 -0.03168 C 0.47865 -0.03653 0.48195 -0.03561 0.4698 -0.03815 C 0.45816 -0.03746 0.44653 -0.03722 0.4349 -0.03607 C 0.425 -0.03491 0.41962 -0.02497 0.41112 -0.02127 C 0.40365 -0.01087 0.3908 -0.00878 0.38091 -0.00416 C 0.34705 -0.00601 0.34792 -0.0037 0.32691 -0.01063 C 0.31771 -0.02289 0.32726 -0.01225 0.3158 -0.01896 C 0.31077 -0.02196 0.30556 -0.02798 0.3 -0.02959 C 0.29063 -0.03214 0.28091 -0.03214 0.27136 -0.03376 C 0.23368 -0.0326 0.1974 -0.03237 0.16025 -0.02751 C 0.14514 -0.02081 0.17118 -0.03191 0.13178 -0.02335 C 0.12934 -0.02289 0.12761 -0.01988 0.12535 -0.01896 C 0.12223 -0.0178 0.11893 -0.01757 0.1158 -0.01688 C 0.10799 -0.01341 0.1 -0.01063 0.09202 -0.00855 C 0.08195 -0.00994 0.07153 -0.00925 0.06181 -0.01272 C 0.05747 -0.01433 0.05504 -0.0215 0.0507 -0.02335 C 0.03559 -0.0215 0.02066 -0.02104 0.00625 -0.0148 C 0.00122 -0.01017 -8.33333E-7 -0.00809 -8.33333E-7 2.54335E-6 " pathEditMode="relative" rAng="0" ptsTypes="fffffffffffffffffffffA">
                                      <p:cBhvr>
                                        <p:cTn id="14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7.16763E-6 C -0.00103 0.00394 -0.00364 0.0111 5.83333E-6 0.0148 C 0.00122 0.01619 0.00313 0.01342 0.0047 0.01272 C 0.00279 0.00232 0.0047 0.00625 5.83333E-6 7.16763E-6 Z " pathEditMode="relative" ptsTypes="ffff">
                                      <p:cBhvr>
                                        <p:cTn id="17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1" grpId="0" animBg="1"/>
      <p:bldP spid="718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1" descr="Sun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4450"/>
            <a:ext cx="1800225" cy="156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9"/>
          <p:cNvSpPr>
            <a:spLocks noChangeArrowheads="1"/>
          </p:cNvSpPr>
          <p:nvPr/>
        </p:nvSpPr>
        <p:spPr bwMode="auto">
          <a:xfrm>
            <a:off x="0" y="6308725"/>
            <a:ext cx="9144000" cy="936625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5126" name="Group 6"/>
          <p:cNvGrpSpPr>
            <a:grpSpLocks/>
          </p:cNvGrpSpPr>
          <p:nvPr/>
        </p:nvGrpSpPr>
        <p:grpSpPr bwMode="auto">
          <a:xfrm>
            <a:off x="827088" y="692150"/>
            <a:ext cx="7561262" cy="3968750"/>
            <a:chOff x="521" y="436"/>
            <a:chExt cx="4763" cy="2500"/>
          </a:xfrm>
        </p:grpSpPr>
        <p:pic>
          <p:nvPicPr>
            <p:cNvPr id="6153" name="Picture 4" descr="UFO-anim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" y="436"/>
              <a:ext cx="4763" cy="2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4" name="Rectangle 5"/>
            <p:cNvSpPr>
              <a:spLocks noChangeArrowheads="1"/>
            </p:cNvSpPr>
            <p:nvPr/>
          </p:nvSpPr>
          <p:spPr bwMode="auto">
            <a:xfrm>
              <a:off x="2971" y="1207"/>
              <a:ext cx="317" cy="3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</p:grpSp>
      <p:pic>
        <p:nvPicPr>
          <p:cNvPr id="5132" name="Picture 12" descr="camera arm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5891">
            <a:off x="6877050" y="5373688"/>
            <a:ext cx="13239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8" descr="pete otherw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0659">
            <a:off x="7235825" y="4581525"/>
            <a:ext cx="1697038" cy="321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3" name="AutoShape 13"/>
          <p:cNvSpPr>
            <a:spLocks noChangeArrowheads="1"/>
          </p:cNvSpPr>
          <p:nvPr/>
        </p:nvSpPr>
        <p:spPr bwMode="auto">
          <a:xfrm>
            <a:off x="6443663" y="4437063"/>
            <a:ext cx="1311275" cy="1441450"/>
          </a:xfrm>
          <a:prstGeom prst="irregularSeal2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5130" name="Picture 10" descr="ufo phot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32014">
            <a:off x="684213" y="765175"/>
            <a:ext cx="7416800" cy="5678488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UF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02 -0.26035 C 0.46319 -0.24648 0.39288 -0.24948 0.32552 -0.24763 C 0.28889 -0.24393 0.2526 -0.23769 0.21597 -0.23492 C 0.1625 -0.22497 0.10573 -0.22544 0.05243 -0.22428 C -0.02552 -0.21804 -0.1033 -0.20833 -0.18091 -0.19885 C -0.19636 -0.19492 -0.21129 -0.19237 -0.22691 -0.19052 C -0.23264 -0.18798 -0.23889 -0.18682 -0.24445 -0.18405 C -0.25191 -0.18035 -0.25955 -0.17411 -0.26667 -0.16925 C -0.27205 -0.16555 -0.27587 -0.15908 -0.28091 -0.15445 C -0.27986 -0.1496 -0.28056 -0.14335 -0.27778 -0.13966 C -0.27552 -0.13665 -0.27136 -0.13827 -0.26823 -0.13757 C -0.24966 -0.13387 -0.2632 -0.13734 -0.23959 -0.13133 C -0.18976 -0.11885 -0.14358 -0.12185 -0.09202 -0.1207 C -0.05018 -0.11769 -0.00851 -0.11515 0.03333 -0.11237 C 0.05191 -0.11122 0.08889 -0.10798 0.08889 -0.10798 C 0.10416 -0.10474 0.11961 -0.10197 0.13507 -0.09966 C 0.14461 -0.0948 0.15416 -0.09018 0.16354 -0.08486 C 0.16875 -0.08185 0.17951 -0.0763 0.17951 -0.0763 C 0.18541 -0.07006 0.19132 -0.06682 0.19375 -0.05734 C 0.18854 -0.03584 0.14791 -0.05272 0.14444 -0.05318 C 0.08923 -0.05966 0.03489 -0.07561 -0.02049 -0.08046 C -0.04827 -0.07908 -0.07552 -0.07676 -0.10313 -0.07214 C -0.10938 -0.07006 -0.11667 -0.06428 -0.12223 -0.05942 C -0.12639 -0.05179 -0.12934 -0.04509 -0.1316 -0.03607 C -0.12466 -0.00809 -0.09584 -0.01989 -0.07778 -0.01919 C -0.05973 -0.0185 -0.04184 -0.01781 -0.02379 -0.01711 C -0.01927 -0.01434 -0.0165 -0.01295 -0.01268 -0.00879 C -0.01146 -0.0074 -0.01077 -0.00532 -0.00938 -0.0044 C -0.00643 -0.00231 3.05556E-6 -0.00023 3.05556E-6 -0.00023 " pathEditMode="relative" rAng="0" ptsTypes="ffffffffffffffffffffffffffffA">
                                      <p:cBhvr>
                                        <p:cTn id="10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3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3" dur="3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3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3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4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3" grpId="0" animBg="1"/>
      <p:bldP spid="513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9" descr="Large grid"/>
          <p:cNvSpPr>
            <a:spLocks noChangeArrowheads="1"/>
          </p:cNvSpPr>
          <p:nvPr/>
        </p:nvSpPr>
        <p:spPr bwMode="auto">
          <a:xfrm>
            <a:off x="0" y="-387350"/>
            <a:ext cx="9144000" cy="6192838"/>
          </a:xfrm>
          <a:prstGeom prst="rect">
            <a:avLst/>
          </a:prstGeom>
          <a:pattFill prst="lgGrid">
            <a:fgClr>
              <a:srgbClr val="FFFF00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7171" name="Group 32"/>
          <p:cNvGrpSpPr>
            <a:grpSpLocks/>
          </p:cNvGrpSpPr>
          <p:nvPr/>
        </p:nvGrpSpPr>
        <p:grpSpPr bwMode="auto">
          <a:xfrm>
            <a:off x="611188" y="-458788"/>
            <a:ext cx="2952750" cy="3455988"/>
            <a:chOff x="385" y="-289"/>
            <a:chExt cx="1860" cy="2177"/>
          </a:xfrm>
        </p:grpSpPr>
        <p:grpSp>
          <p:nvGrpSpPr>
            <p:cNvPr id="7192" name="Group 17"/>
            <p:cNvGrpSpPr>
              <a:grpSpLocks/>
            </p:cNvGrpSpPr>
            <p:nvPr/>
          </p:nvGrpSpPr>
          <p:grpSpPr bwMode="auto">
            <a:xfrm>
              <a:off x="385" y="-289"/>
              <a:ext cx="1860" cy="2177"/>
              <a:chOff x="-23" y="-293"/>
              <a:chExt cx="2546" cy="2544"/>
            </a:xfrm>
          </p:grpSpPr>
          <p:sp>
            <p:nvSpPr>
              <p:cNvPr id="7194" name="Freeform 16"/>
              <p:cNvSpPr>
                <a:spLocks/>
              </p:cNvSpPr>
              <p:nvPr/>
            </p:nvSpPr>
            <p:spPr bwMode="auto">
              <a:xfrm>
                <a:off x="210" y="-293"/>
                <a:ext cx="2313" cy="1007"/>
              </a:xfrm>
              <a:custGeom>
                <a:avLst/>
                <a:gdLst>
                  <a:gd name="T0" fmla="*/ 55 w 2313"/>
                  <a:gd name="T1" fmla="*/ 165 h 1007"/>
                  <a:gd name="T2" fmla="*/ 0 w 2313"/>
                  <a:gd name="T3" fmla="*/ 485 h 1007"/>
                  <a:gd name="T4" fmla="*/ 9 w 2313"/>
                  <a:gd name="T5" fmla="*/ 896 h 1007"/>
                  <a:gd name="T6" fmla="*/ 19 w 2313"/>
                  <a:gd name="T7" fmla="*/ 924 h 1007"/>
                  <a:gd name="T8" fmla="*/ 265 w 2313"/>
                  <a:gd name="T9" fmla="*/ 960 h 1007"/>
                  <a:gd name="T10" fmla="*/ 622 w 2313"/>
                  <a:gd name="T11" fmla="*/ 997 h 1007"/>
                  <a:gd name="T12" fmla="*/ 1244 w 2313"/>
                  <a:gd name="T13" fmla="*/ 951 h 1007"/>
                  <a:gd name="T14" fmla="*/ 1655 w 2313"/>
                  <a:gd name="T15" fmla="*/ 979 h 1007"/>
                  <a:gd name="T16" fmla="*/ 1756 w 2313"/>
                  <a:gd name="T17" fmla="*/ 988 h 1007"/>
                  <a:gd name="T18" fmla="*/ 2222 w 2313"/>
                  <a:gd name="T19" fmla="*/ 951 h 1007"/>
                  <a:gd name="T20" fmla="*/ 2231 w 2313"/>
                  <a:gd name="T21" fmla="*/ 805 h 1007"/>
                  <a:gd name="T22" fmla="*/ 2259 w 2313"/>
                  <a:gd name="T23" fmla="*/ 732 h 1007"/>
                  <a:gd name="T24" fmla="*/ 2268 w 2313"/>
                  <a:gd name="T25" fmla="*/ 650 h 1007"/>
                  <a:gd name="T26" fmla="*/ 2313 w 2313"/>
                  <a:gd name="T27" fmla="*/ 522 h 1007"/>
                  <a:gd name="T28" fmla="*/ 2268 w 2313"/>
                  <a:gd name="T29" fmla="*/ 0 h 1007"/>
                  <a:gd name="T30" fmla="*/ 2094 w 2313"/>
                  <a:gd name="T31" fmla="*/ 101 h 1007"/>
                  <a:gd name="T32" fmla="*/ 1948 w 2313"/>
                  <a:gd name="T33" fmla="*/ 128 h 1007"/>
                  <a:gd name="T34" fmla="*/ 1646 w 2313"/>
                  <a:gd name="T35" fmla="*/ 165 h 1007"/>
                  <a:gd name="T36" fmla="*/ 1399 w 2313"/>
                  <a:gd name="T37" fmla="*/ 183 h 1007"/>
                  <a:gd name="T38" fmla="*/ 55 w 2313"/>
                  <a:gd name="T39" fmla="*/ 165 h 100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2313" h="1007">
                    <a:moveTo>
                      <a:pt x="55" y="165"/>
                    </a:moveTo>
                    <a:cubicBezTo>
                      <a:pt x="34" y="271"/>
                      <a:pt x="13" y="378"/>
                      <a:pt x="0" y="485"/>
                    </a:cubicBezTo>
                    <a:cubicBezTo>
                      <a:pt x="3" y="622"/>
                      <a:pt x="3" y="759"/>
                      <a:pt x="9" y="896"/>
                    </a:cubicBezTo>
                    <a:cubicBezTo>
                      <a:pt x="9" y="906"/>
                      <a:pt x="11" y="919"/>
                      <a:pt x="19" y="924"/>
                    </a:cubicBezTo>
                    <a:cubicBezTo>
                      <a:pt x="89" y="968"/>
                      <a:pt x="182" y="954"/>
                      <a:pt x="265" y="960"/>
                    </a:cubicBezTo>
                    <a:cubicBezTo>
                      <a:pt x="385" y="969"/>
                      <a:pt x="502" y="987"/>
                      <a:pt x="622" y="997"/>
                    </a:cubicBezTo>
                    <a:cubicBezTo>
                      <a:pt x="838" y="987"/>
                      <a:pt x="1033" y="978"/>
                      <a:pt x="1244" y="951"/>
                    </a:cubicBezTo>
                    <a:cubicBezTo>
                      <a:pt x="1518" y="963"/>
                      <a:pt x="1375" y="954"/>
                      <a:pt x="1655" y="979"/>
                    </a:cubicBezTo>
                    <a:cubicBezTo>
                      <a:pt x="1689" y="982"/>
                      <a:pt x="1756" y="988"/>
                      <a:pt x="1756" y="988"/>
                    </a:cubicBezTo>
                    <a:cubicBezTo>
                      <a:pt x="1911" y="976"/>
                      <a:pt x="2077" y="1007"/>
                      <a:pt x="2222" y="951"/>
                    </a:cubicBezTo>
                    <a:cubicBezTo>
                      <a:pt x="2267" y="933"/>
                      <a:pt x="2223" y="853"/>
                      <a:pt x="2231" y="805"/>
                    </a:cubicBezTo>
                    <a:cubicBezTo>
                      <a:pt x="2235" y="779"/>
                      <a:pt x="2259" y="732"/>
                      <a:pt x="2259" y="732"/>
                    </a:cubicBezTo>
                    <a:cubicBezTo>
                      <a:pt x="2262" y="705"/>
                      <a:pt x="2263" y="677"/>
                      <a:pt x="2268" y="650"/>
                    </a:cubicBezTo>
                    <a:cubicBezTo>
                      <a:pt x="2277" y="605"/>
                      <a:pt x="2302" y="567"/>
                      <a:pt x="2313" y="522"/>
                    </a:cubicBezTo>
                    <a:cubicBezTo>
                      <a:pt x="2300" y="347"/>
                      <a:pt x="2279" y="175"/>
                      <a:pt x="2268" y="0"/>
                    </a:cubicBezTo>
                    <a:cubicBezTo>
                      <a:pt x="2208" y="31"/>
                      <a:pt x="2156" y="74"/>
                      <a:pt x="2094" y="101"/>
                    </a:cubicBezTo>
                    <a:cubicBezTo>
                      <a:pt x="2038" y="126"/>
                      <a:pt x="2015" y="121"/>
                      <a:pt x="1948" y="128"/>
                    </a:cubicBezTo>
                    <a:cubicBezTo>
                      <a:pt x="1825" y="161"/>
                      <a:pt x="1924" y="137"/>
                      <a:pt x="1646" y="165"/>
                    </a:cubicBezTo>
                    <a:cubicBezTo>
                      <a:pt x="1564" y="173"/>
                      <a:pt x="1399" y="183"/>
                      <a:pt x="1399" y="183"/>
                    </a:cubicBezTo>
                    <a:cubicBezTo>
                      <a:pt x="945" y="178"/>
                      <a:pt x="507" y="165"/>
                      <a:pt x="55" y="165"/>
                    </a:cubicBezTo>
                    <a:close/>
                  </a:path>
                </a:pathLst>
              </a:custGeom>
              <a:solidFill>
                <a:srgbClr val="00FF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95" name="Freeform 15"/>
              <p:cNvSpPr>
                <a:spLocks/>
              </p:cNvSpPr>
              <p:nvPr/>
            </p:nvSpPr>
            <p:spPr bwMode="auto">
              <a:xfrm>
                <a:off x="-23" y="402"/>
                <a:ext cx="2492" cy="1849"/>
              </a:xfrm>
              <a:custGeom>
                <a:avLst/>
                <a:gdLst>
                  <a:gd name="T0" fmla="*/ 169 w 2492"/>
                  <a:gd name="T1" fmla="*/ 128 h 1849"/>
                  <a:gd name="T2" fmla="*/ 882 w 2492"/>
                  <a:gd name="T3" fmla="*/ 92 h 1849"/>
                  <a:gd name="T4" fmla="*/ 1111 w 2492"/>
                  <a:gd name="T5" fmla="*/ 46 h 1849"/>
                  <a:gd name="T6" fmla="*/ 1568 w 2492"/>
                  <a:gd name="T7" fmla="*/ 83 h 1849"/>
                  <a:gd name="T8" fmla="*/ 2135 w 2492"/>
                  <a:gd name="T9" fmla="*/ 174 h 1849"/>
                  <a:gd name="T10" fmla="*/ 2281 w 2492"/>
                  <a:gd name="T11" fmla="*/ 183 h 1849"/>
                  <a:gd name="T12" fmla="*/ 2309 w 2492"/>
                  <a:gd name="T13" fmla="*/ 201 h 1849"/>
                  <a:gd name="T14" fmla="*/ 2492 w 2492"/>
                  <a:gd name="T15" fmla="*/ 256 h 1849"/>
                  <a:gd name="T16" fmla="*/ 2177 w 2492"/>
                  <a:gd name="T17" fmla="*/ 1849 h 1849"/>
                  <a:gd name="T18" fmla="*/ 0 w 2492"/>
                  <a:gd name="T19" fmla="*/ 1803 h 1849"/>
                  <a:gd name="T20" fmla="*/ 169 w 2492"/>
                  <a:gd name="T21" fmla="*/ 128 h 184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492" h="1849">
                    <a:moveTo>
                      <a:pt x="169" y="128"/>
                    </a:moveTo>
                    <a:cubicBezTo>
                      <a:pt x="410" y="121"/>
                      <a:pt x="641" y="100"/>
                      <a:pt x="882" y="92"/>
                    </a:cubicBezTo>
                    <a:cubicBezTo>
                      <a:pt x="958" y="67"/>
                      <a:pt x="1031" y="54"/>
                      <a:pt x="1111" y="46"/>
                    </a:cubicBezTo>
                    <a:cubicBezTo>
                      <a:pt x="1248" y="0"/>
                      <a:pt x="1426" y="57"/>
                      <a:pt x="1568" y="83"/>
                    </a:cubicBezTo>
                    <a:cubicBezTo>
                      <a:pt x="1778" y="169"/>
                      <a:pt x="1882" y="167"/>
                      <a:pt x="2135" y="174"/>
                    </a:cubicBezTo>
                    <a:cubicBezTo>
                      <a:pt x="2184" y="177"/>
                      <a:pt x="2233" y="176"/>
                      <a:pt x="2281" y="183"/>
                    </a:cubicBezTo>
                    <a:cubicBezTo>
                      <a:pt x="2292" y="185"/>
                      <a:pt x="2299" y="196"/>
                      <a:pt x="2309" y="201"/>
                    </a:cubicBezTo>
                    <a:cubicBezTo>
                      <a:pt x="2355" y="224"/>
                      <a:pt x="2440" y="256"/>
                      <a:pt x="2492" y="256"/>
                    </a:cubicBezTo>
                    <a:lnTo>
                      <a:pt x="2177" y="1849"/>
                    </a:lnTo>
                    <a:lnTo>
                      <a:pt x="0" y="1803"/>
                    </a:lnTo>
                    <a:lnTo>
                      <a:pt x="169" y="12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FF00"/>
                  </a:gs>
                  <a:gs pos="100000">
                    <a:srgbClr val="007600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pic>
          <p:nvPicPr>
            <p:cNvPr id="7193" name="Picture 18" descr="Sun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" y="0"/>
              <a:ext cx="408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148" name="Picture 4" descr="yeti-anim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2584450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3" name="Group 13"/>
          <p:cNvGrpSpPr>
            <a:grpSpLocks/>
          </p:cNvGrpSpPr>
          <p:nvPr/>
        </p:nvGrpSpPr>
        <p:grpSpPr bwMode="auto">
          <a:xfrm>
            <a:off x="-323850" y="-747713"/>
            <a:ext cx="4537075" cy="4464051"/>
            <a:chOff x="-159" y="1006"/>
            <a:chExt cx="3538" cy="3241"/>
          </a:xfrm>
        </p:grpSpPr>
        <p:sp>
          <p:nvSpPr>
            <p:cNvPr id="7188" name="Freeform 10" descr="Medium wood"/>
            <p:cNvSpPr>
              <a:spLocks/>
            </p:cNvSpPr>
            <p:nvPr/>
          </p:nvSpPr>
          <p:spPr bwMode="auto">
            <a:xfrm>
              <a:off x="2336" y="1117"/>
              <a:ext cx="1043" cy="3039"/>
            </a:xfrm>
            <a:custGeom>
              <a:avLst/>
              <a:gdLst>
                <a:gd name="T0" fmla="*/ 1043 w 1043"/>
                <a:gd name="T1" fmla="*/ 45 h 3039"/>
                <a:gd name="T2" fmla="*/ 317 w 1043"/>
                <a:gd name="T3" fmla="*/ 0 h 3039"/>
                <a:gd name="T4" fmla="*/ 0 w 1043"/>
                <a:gd name="T5" fmla="*/ 3039 h 3039"/>
                <a:gd name="T6" fmla="*/ 544 w 1043"/>
                <a:gd name="T7" fmla="*/ 2948 h 3039"/>
                <a:gd name="T8" fmla="*/ 1043 w 1043"/>
                <a:gd name="T9" fmla="*/ 45 h 30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43" h="3039">
                  <a:moveTo>
                    <a:pt x="1043" y="45"/>
                  </a:moveTo>
                  <a:lnTo>
                    <a:pt x="317" y="0"/>
                  </a:lnTo>
                  <a:lnTo>
                    <a:pt x="0" y="3039"/>
                  </a:lnTo>
                  <a:lnTo>
                    <a:pt x="544" y="2948"/>
                  </a:lnTo>
                  <a:lnTo>
                    <a:pt x="1043" y="45"/>
                  </a:lnTo>
                  <a:close/>
                </a:path>
              </a:pathLst>
            </a:custGeom>
            <a:blipFill dpi="0" rotWithShape="1">
              <a:blip r:embed="rId7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189" name="Freeform 11" descr="Medium wood"/>
            <p:cNvSpPr>
              <a:spLocks/>
            </p:cNvSpPr>
            <p:nvPr/>
          </p:nvSpPr>
          <p:spPr bwMode="auto">
            <a:xfrm>
              <a:off x="68" y="1026"/>
              <a:ext cx="1043" cy="3039"/>
            </a:xfrm>
            <a:custGeom>
              <a:avLst/>
              <a:gdLst>
                <a:gd name="T0" fmla="*/ 1043 w 1043"/>
                <a:gd name="T1" fmla="*/ 45 h 3039"/>
                <a:gd name="T2" fmla="*/ 317 w 1043"/>
                <a:gd name="T3" fmla="*/ 0 h 3039"/>
                <a:gd name="T4" fmla="*/ 0 w 1043"/>
                <a:gd name="T5" fmla="*/ 3039 h 3039"/>
                <a:gd name="T6" fmla="*/ 544 w 1043"/>
                <a:gd name="T7" fmla="*/ 2948 h 3039"/>
                <a:gd name="T8" fmla="*/ 1043 w 1043"/>
                <a:gd name="T9" fmla="*/ 45 h 30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43" h="3039">
                  <a:moveTo>
                    <a:pt x="1043" y="45"/>
                  </a:moveTo>
                  <a:lnTo>
                    <a:pt x="317" y="0"/>
                  </a:lnTo>
                  <a:lnTo>
                    <a:pt x="0" y="3039"/>
                  </a:lnTo>
                  <a:lnTo>
                    <a:pt x="544" y="2948"/>
                  </a:lnTo>
                  <a:lnTo>
                    <a:pt x="1043" y="45"/>
                  </a:lnTo>
                  <a:close/>
                </a:path>
              </a:pathLst>
            </a:custGeom>
            <a:blipFill dpi="0" rotWithShape="1">
              <a:blip r:embed="rId7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190" name="Freeform 9" descr="Medium wood"/>
            <p:cNvSpPr>
              <a:spLocks/>
            </p:cNvSpPr>
            <p:nvPr/>
          </p:nvSpPr>
          <p:spPr bwMode="auto">
            <a:xfrm>
              <a:off x="340" y="1006"/>
              <a:ext cx="3039" cy="746"/>
            </a:xfrm>
            <a:custGeom>
              <a:avLst/>
              <a:gdLst>
                <a:gd name="T0" fmla="*/ 62 w 3039"/>
                <a:gd name="T1" fmla="*/ 0 h 746"/>
                <a:gd name="T2" fmla="*/ 154 w 3039"/>
                <a:gd name="T3" fmla="*/ 18 h 746"/>
                <a:gd name="T4" fmla="*/ 3039 w 3039"/>
                <a:gd name="T5" fmla="*/ 156 h 746"/>
                <a:gd name="T6" fmla="*/ 2948 w 3039"/>
                <a:gd name="T7" fmla="*/ 746 h 746"/>
                <a:gd name="T8" fmla="*/ 0 w 3039"/>
                <a:gd name="T9" fmla="*/ 519 h 746"/>
                <a:gd name="T10" fmla="*/ 62 w 3039"/>
                <a:gd name="T11" fmla="*/ 0 h 74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039" h="746">
                  <a:moveTo>
                    <a:pt x="62" y="0"/>
                  </a:moveTo>
                  <a:cubicBezTo>
                    <a:pt x="93" y="6"/>
                    <a:pt x="154" y="18"/>
                    <a:pt x="154" y="18"/>
                  </a:cubicBezTo>
                  <a:lnTo>
                    <a:pt x="3039" y="156"/>
                  </a:lnTo>
                  <a:lnTo>
                    <a:pt x="2948" y="746"/>
                  </a:lnTo>
                  <a:lnTo>
                    <a:pt x="0" y="519"/>
                  </a:lnTo>
                  <a:lnTo>
                    <a:pt x="62" y="0"/>
                  </a:lnTo>
                  <a:close/>
                </a:path>
              </a:pathLst>
            </a:custGeom>
            <a:blipFill dpi="0" rotWithShape="1">
              <a:blip r:embed="rId7"/>
              <a:srcRect/>
              <a:tile tx="0" ty="0" sx="100000" sy="100000" flip="none" algn="tl"/>
            </a:blipFill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191" name="Freeform 12" descr="White marble"/>
            <p:cNvSpPr>
              <a:spLocks/>
            </p:cNvSpPr>
            <p:nvPr/>
          </p:nvSpPr>
          <p:spPr bwMode="auto">
            <a:xfrm>
              <a:off x="-159" y="3657"/>
              <a:ext cx="3266" cy="590"/>
            </a:xfrm>
            <a:custGeom>
              <a:avLst/>
              <a:gdLst>
                <a:gd name="T0" fmla="*/ 181 w 3266"/>
                <a:gd name="T1" fmla="*/ 0 h 590"/>
                <a:gd name="T2" fmla="*/ 3266 w 3266"/>
                <a:gd name="T3" fmla="*/ 91 h 590"/>
                <a:gd name="T4" fmla="*/ 3220 w 3266"/>
                <a:gd name="T5" fmla="*/ 590 h 590"/>
                <a:gd name="T6" fmla="*/ 0 w 3266"/>
                <a:gd name="T7" fmla="*/ 453 h 590"/>
                <a:gd name="T8" fmla="*/ 45 w 3266"/>
                <a:gd name="T9" fmla="*/ 0 h 590"/>
                <a:gd name="T10" fmla="*/ 181 w 3266"/>
                <a:gd name="T11" fmla="*/ 0 h 59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266" h="590">
                  <a:moveTo>
                    <a:pt x="181" y="0"/>
                  </a:moveTo>
                  <a:lnTo>
                    <a:pt x="3266" y="91"/>
                  </a:lnTo>
                  <a:lnTo>
                    <a:pt x="3220" y="590"/>
                  </a:lnTo>
                  <a:lnTo>
                    <a:pt x="0" y="453"/>
                  </a:lnTo>
                  <a:lnTo>
                    <a:pt x="45" y="0"/>
                  </a:lnTo>
                  <a:lnTo>
                    <a:pt x="181" y="0"/>
                  </a:lnTo>
                  <a:close/>
                </a:path>
              </a:pathLst>
            </a:custGeom>
            <a:blipFill dpi="0" rotWithShape="1">
              <a:blip r:embed="rId8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6174" name="Picture 30" descr="camera arm 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5649">
            <a:off x="2457450" y="2355850"/>
            <a:ext cx="3700463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Rectangle 14" descr="Newsprint"/>
          <p:cNvSpPr>
            <a:spLocks noChangeArrowheads="1"/>
          </p:cNvSpPr>
          <p:nvPr/>
        </p:nvSpPr>
        <p:spPr bwMode="auto">
          <a:xfrm>
            <a:off x="0" y="5445125"/>
            <a:ext cx="4572000" cy="1655763"/>
          </a:xfrm>
          <a:prstGeom prst="rect">
            <a:avLst/>
          </a:prstGeom>
          <a:blipFill dpi="0" rotWithShape="1">
            <a:blip r:embed="rId10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7176" name="Picture 7" descr="pete closeup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-315913"/>
            <a:ext cx="4646613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7" name="Freeform 6" descr="Oak"/>
          <p:cNvSpPr>
            <a:spLocks/>
          </p:cNvSpPr>
          <p:nvPr/>
        </p:nvSpPr>
        <p:spPr bwMode="auto">
          <a:xfrm>
            <a:off x="2987675" y="4292600"/>
            <a:ext cx="6337300" cy="2881313"/>
          </a:xfrm>
          <a:custGeom>
            <a:avLst/>
            <a:gdLst>
              <a:gd name="T0" fmla="*/ 2147483647 w 3992"/>
              <a:gd name="T1" fmla="*/ 0 h 1815"/>
              <a:gd name="T2" fmla="*/ 2147483647 w 3992"/>
              <a:gd name="T3" fmla="*/ 0 h 1815"/>
              <a:gd name="T4" fmla="*/ 0 w 3992"/>
              <a:gd name="T5" fmla="*/ 2147483647 h 1815"/>
              <a:gd name="T6" fmla="*/ 2147483647 w 3992"/>
              <a:gd name="T7" fmla="*/ 2147483647 h 1815"/>
              <a:gd name="T8" fmla="*/ 2147483647 w 3992"/>
              <a:gd name="T9" fmla="*/ 0 h 18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992" h="1815">
                <a:moveTo>
                  <a:pt x="3901" y="0"/>
                </a:moveTo>
                <a:lnTo>
                  <a:pt x="1134" y="0"/>
                </a:lnTo>
                <a:lnTo>
                  <a:pt x="0" y="1815"/>
                </a:lnTo>
                <a:lnTo>
                  <a:pt x="3992" y="1679"/>
                </a:lnTo>
                <a:lnTo>
                  <a:pt x="3901" y="0"/>
                </a:lnTo>
                <a:close/>
              </a:path>
            </a:pathLst>
          </a:custGeom>
          <a:blipFill dpi="0" rotWithShape="1">
            <a:blip r:embed="rId12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7178" name="Picture 20" descr="spa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508500"/>
            <a:ext cx="3097213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72" name="Group 28"/>
          <p:cNvGrpSpPr>
            <a:grpSpLocks/>
          </p:cNvGrpSpPr>
          <p:nvPr/>
        </p:nvGrpSpPr>
        <p:grpSpPr bwMode="auto">
          <a:xfrm>
            <a:off x="6588125" y="1700213"/>
            <a:ext cx="647700" cy="360362"/>
            <a:chOff x="4014" y="1071"/>
            <a:chExt cx="408" cy="227"/>
          </a:xfrm>
        </p:grpSpPr>
        <p:grpSp>
          <p:nvGrpSpPr>
            <p:cNvPr id="7182" name="Group 24"/>
            <p:cNvGrpSpPr>
              <a:grpSpLocks/>
            </p:cNvGrpSpPr>
            <p:nvPr/>
          </p:nvGrpSpPr>
          <p:grpSpPr bwMode="auto">
            <a:xfrm>
              <a:off x="4014" y="1071"/>
              <a:ext cx="136" cy="227"/>
              <a:chOff x="4014" y="1071"/>
              <a:chExt cx="136" cy="227"/>
            </a:xfrm>
          </p:grpSpPr>
          <p:sp>
            <p:nvSpPr>
              <p:cNvPr id="7186" name="Oval 21"/>
              <p:cNvSpPr>
                <a:spLocks noChangeArrowheads="1"/>
              </p:cNvSpPr>
              <p:nvPr/>
            </p:nvSpPr>
            <p:spPr bwMode="auto">
              <a:xfrm>
                <a:off x="4014" y="1071"/>
                <a:ext cx="136" cy="227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7187" name="Oval 23"/>
              <p:cNvSpPr>
                <a:spLocks noChangeArrowheads="1"/>
              </p:cNvSpPr>
              <p:nvPr/>
            </p:nvSpPr>
            <p:spPr bwMode="auto">
              <a:xfrm>
                <a:off x="4014" y="1117"/>
                <a:ext cx="45" cy="4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  <p:grpSp>
          <p:nvGrpSpPr>
            <p:cNvPr id="7183" name="Group 25"/>
            <p:cNvGrpSpPr>
              <a:grpSpLocks/>
            </p:cNvGrpSpPr>
            <p:nvPr/>
          </p:nvGrpSpPr>
          <p:grpSpPr bwMode="auto">
            <a:xfrm>
              <a:off x="4286" y="1071"/>
              <a:ext cx="136" cy="227"/>
              <a:chOff x="4014" y="1071"/>
              <a:chExt cx="136" cy="227"/>
            </a:xfrm>
          </p:grpSpPr>
          <p:sp>
            <p:nvSpPr>
              <p:cNvPr id="7184" name="Oval 26"/>
              <p:cNvSpPr>
                <a:spLocks noChangeArrowheads="1"/>
              </p:cNvSpPr>
              <p:nvPr/>
            </p:nvSpPr>
            <p:spPr bwMode="auto">
              <a:xfrm>
                <a:off x="4014" y="1071"/>
                <a:ext cx="136" cy="227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7185" name="Oval 27"/>
              <p:cNvSpPr>
                <a:spLocks noChangeArrowheads="1"/>
              </p:cNvSpPr>
              <p:nvPr/>
            </p:nvSpPr>
            <p:spPr bwMode="auto">
              <a:xfrm>
                <a:off x="4014" y="1117"/>
                <a:ext cx="45" cy="4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</p:grpSp>
      <p:sp>
        <p:nvSpPr>
          <p:cNvPr id="6177" name="AutoShape 33"/>
          <p:cNvSpPr>
            <a:spLocks noChangeArrowheads="1"/>
          </p:cNvSpPr>
          <p:nvPr/>
        </p:nvSpPr>
        <p:spPr bwMode="auto">
          <a:xfrm>
            <a:off x="1763713" y="765175"/>
            <a:ext cx="2160587" cy="2374900"/>
          </a:xfrm>
          <a:prstGeom prst="irregularSeal2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6173" name="Picture 29" descr="yeti photo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96935">
            <a:off x="0" y="876300"/>
            <a:ext cx="7813675" cy="5981700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.01019 C -0.0059 0.00787 -0.01354 -4.07407E-6 -0.01962 -4.07407E-6 " pathEditMode="relative" rAng="0" ptsTypes="fA">
                                      <p:cBhvr>
                                        <p:cTn id="10" dur="2000" fill="hold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-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6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7" grpId="0" animBg="1"/>
      <p:bldP spid="617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F5F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reeform 24" descr="Walnut"/>
          <p:cNvSpPr>
            <a:spLocks/>
          </p:cNvSpPr>
          <p:nvPr/>
        </p:nvSpPr>
        <p:spPr bwMode="auto">
          <a:xfrm>
            <a:off x="6659563" y="4508500"/>
            <a:ext cx="2665412" cy="2736850"/>
          </a:xfrm>
          <a:custGeom>
            <a:avLst/>
            <a:gdLst>
              <a:gd name="T0" fmla="*/ 2147483647 w 1679"/>
              <a:gd name="T1" fmla="*/ 107710287 h 1769"/>
              <a:gd name="T2" fmla="*/ 2147483647 w 1679"/>
              <a:gd name="T3" fmla="*/ 2147483647 h 1769"/>
              <a:gd name="T4" fmla="*/ 0 w 1679"/>
              <a:gd name="T5" fmla="*/ 2147483647 h 1769"/>
              <a:gd name="T6" fmla="*/ 2147483647 w 1679"/>
              <a:gd name="T7" fmla="*/ 0 h 1769"/>
              <a:gd name="T8" fmla="*/ 2147483647 w 1679"/>
              <a:gd name="T9" fmla="*/ 107710287 h 17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679" h="1769">
                <a:moveTo>
                  <a:pt x="1679" y="45"/>
                </a:moveTo>
                <a:lnTo>
                  <a:pt x="1361" y="1769"/>
                </a:lnTo>
                <a:lnTo>
                  <a:pt x="0" y="1678"/>
                </a:lnTo>
                <a:lnTo>
                  <a:pt x="1180" y="0"/>
                </a:lnTo>
                <a:lnTo>
                  <a:pt x="1679" y="45"/>
                </a:lnTo>
                <a:close/>
              </a:path>
            </a:pathLst>
          </a:custGeom>
          <a:blipFill dpi="0" rotWithShape="1">
            <a:blip r:embed="rId6"/>
            <a:srcRect/>
            <a:tile tx="0" ty="0" sx="100000" sy="100000" flip="none" algn="tl"/>
          </a:blipFill>
          <a:ln w="76200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195" name="Freeform 11" descr="Medium wood"/>
          <p:cNvSpPr>
            <a:spLocks/>
          </p:cNvSpPr>
          <p:nvPr/>
        </p:nvSpPr>
        <p:spPr bwMode="auto">
          <a:xfrm>
            <a:off x="-396875" y="4005263"/>
            <a:ext cx="9721850" cy="3095625"/>
          </a:xfrm>
          <a:custGeom>
            <a:avLst/>
            <a:gdLst>
              <a:gd name="T0" fmla="*/ 342741250 w 6124"/>
              <a:gd name="T1" fmla="*/ 0 h 1950"/>
              <a:gd name="T2" fmla="*/ 2147483647 w 6124"/>
              <a:gd name="T3" fmla="*/ 798890325 h 1950"/>
              <a:gd name="T4" fmla="*/ 2147483647 w 6124"/>
              <a:gd name="T5" fmla="*/ 2147483647 h 1950"/>
              <a:gd name="T6" fmla="*/ 0 w 6124"/>
              <a:gd name="T7" fmla="*/ 2147483647 h 1950"/>
              <a:gd name="T8" fmla="*/ 342741250 w 6124"/>
              <a:gd name="T9" fmla="*/ 0 h 19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124" h="1950">
                <a:moveTo>
                  <a:pt x="136" y="0"/>
                </a:moveTo>
                <a:lnTo>
                  <a:pt x="6124" y="317"/>
                </a:lnTo>
                <a:lnTo>
                  <a:pt x="4718" y="1950"/>
                </a:lnTo>
                <a:lnTo>
                  <a:pt x="0" y="1905"/>
                </a:lnTo>
                <a:lnTo>
                  <a:pt x="136" y="0"/>
                </a:lnTo>
                <a:close/>
              </a:path>
            </a:pathLst>
          </a:custGeom>
          <a:blipFill dpi="0" rotWithShape="1">
            <a:blip r:embed="rId7"/>
            <a:srcRect/>
            <a:tile tx="0" ty="0" sx="100000" sy="100000" flip="none" algn="tl"/>
          </a:blipFill>
          <a:ln w="76200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8196" name="Group 23"/>
          <p:cNvGrpSpPr>
            <a:grpSpLocks/>
          </p:cNvGrpSpPr>
          <p:nvPr/>
        </p:nvGrpSpPr>
        <p:grpSpPr bwMode="auto">
          <a:xfrm>
            <a:off x="0" y="0"/>
            <a:ext cx="8748713" cy="1628775"/>
            <a:chOff x="0" y="0"/>
            <a:chExt cx="5511" cy="1026"/>
          </a:xfrm>
        </p:grpSpPr>
        <p:sp>
          <p:nvSpPr>
            <p:cNvPr id="8209" name="Rectangle 22"/>
            <p:cNvSpPr>
              <a:spLocks noChangeArrowheads="1"/>
            </p:cNvSpPr>
            <p:nvPr/>
          </p:nvSpPr>
          <p:spPr bwMode="auto">
            <a:xfrm>
              <a:off x="0" y="0"/>
              <a:ext cx="5511" cy="1026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chemeClr val="accent2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8210" name="WordArt 21"/>
            <p:cNvSpPr>
              <a:spLocks noChangeArrowheads="1" noChangeShapeType="1" noTextEdit="1"/>
            </p:cNvSpPr>
            <p:nvPr/>
          </p:nvSpPr>
          <p:spPr bwMode="auto">
            <a:xfrm>
              <a:off x="249" y="0"/>
              <a:ext cx="5035" cy="90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00"/>
                  </a:solidFill>
                  <a:latin typeface="SpacePatrol"/>
                </a:rPr>
                <a:t>Karaoke Tonight!</a:t>
              </a:r>
            </a:p>
          </p:txBody>
        </p:sp>
      </p:grpSp>
      <p:pic>
        <p:nvPicPr>
          <p:cNvPr id="2" name="Picture 4" descr="elvis-anim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76250"/>
            <a:ext cx="5976937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198" name="Group 10"/>
          <p:cNvGrpSpPr>
            <a:grpSpLocks/>
          </p:cNvGrpSpPr>
          <p:nvPr/>
        </p:nvGrpSpPr>
        <p:grpSpPr bwMode="auto">
          <a:xfrm>
            <a:off x="5435600" y="2133600"/>
            <a:ext cx="1800225" cy="4319588"/>
            <a:chOff x="3424" y="1344"/>
            <a:chExt cx="1134" cy="2721"/>
          </a:xfrm>
        </p:grpSpPr>
        <p:sp>
          <p:nvSpPr>
            <p:cNvPr id="8204" name="Oval 9"/>
            <p:cNvSpPr>
              <a:spLocks noChangeArrowheads="1"/>
            </p:cNvSpPr>
            <p:nvPr/>
          </p:nvSpPr>
          <p:spPr bwMode="auto">
            <a:xfrm>
              <a:off x="3742" y="3747"/>
              <a:ext cx="816" cy="318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8205" name="Rectangle 7"/>
            <p:cNvSpPr>
              <a:spLocks noChangeArrowheads="1"/>
            </p:cNvSpPr>
            <p:nvPr/>
          </p:nvSpPr>
          <p:spPr bwMode="auto">
            <a:xfrm>
              <a:off x="4105" y="1706"/>
              <a:ext cx="90" cy="2178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grpSp>
          <p:nvGrpSpPr>
            <p:cNvPr id="8206" name="Group 8"/>
            <p:cNvGrpSpPr>
              <a:grpSpLocks/>
            </p:cNvGrpSpPr>
            <p:nvPr/>
          </p:nvGrpSpPr>
          <p:grpSpPr bwMode="auto">
            <a:xfrm>
              <a:off x="3424" y="1344"/>
              <a:ext cx="998" cy="500"/>
              <a:chOff x="3379" y="1479"/>
              <a:chExt cx="998" cy="500"/>
            </a:xfrm>
          </p:grpSpPr>
          <p:sp>
            <p:nvSpPr>
              <p:cNvPr id="8207" name="Freeform 6"/>
              <p:cNvSpPr>
                <a:spLocks/>
              </p:cNvSpPr>
              <p:nvPr/>
            </p:nvSpPr>
            <p:spPr bwMode="auto">
              <a:xfrm>
                <a:off x="3515" y="1570"/>
                <a:ext cx="862" cy="409"/>
              </a:xfrm>
              <a:custGeom>
                <a:avLst/>
                <a:gdLst>
                  <a:gd name="T0" fmla="*/ 91 w 862"/>
                  <a:gd name="T1" fmla="*/ 0 h 409"/>
                  <a:gd name="T2" fmla="*/ 862 w 862"/>
                  <a:gd name="T3" fmla="*/ 272 h 409"/>
                  <a:gd name="T4" fmla="*/ 817 w 862"/>
                  <a:gd name="T5" fmla="*/ 409 h 409"/>
                  <a:gd name="T6" fmla="*/ 0 w 862"/>
                  <a:gd name="T7" fmla="*/ 136 h 409"/>
                  <a:gd name="T8" fmla="*/ 91 w 862"/>
                  <a:gd name="T9" fmla="*/ 0 h 40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62" h="409">
                    <a:moveTo>
                      <a:pt x="91" y="0"/>
                    </a:moveTo>
                    <a:lnTo>
                      <a:pt x="862" y="272"/>
                    </a:lnTo>
                    <a:lnTo>
                      <a:pt x="817" y="409"/>
                    </a:lnTo>
                    <a:lnTo>
                      <a:pt x="0" y="136"/>
                    </a:lnTo>
                    <a:lnTo>
                      <a:pt x="91" y="0"/>
                    </a:lnTo>
                    <a:close/>
                  </a:path>
                </a:pathLst>
              </a:cu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08" name="Oval 5" descr="Small checker board"/>
              <p:cNvSpPr>
                <a:spLocks noChangeArrowheads="1"/>
              </p:cNvSpPr>
              <p:nvPr/>
            </p:nvSpPr>
            <p:spPr bwMode="auto">
              <a:xfrm>
                <a:off x="3379" y="1479"/>
                <a:ext cx="363" cy="363"/>
              </a:xfrm>
              <a:prstGeom prst="ellipse">
                <a:avLst/>
              </a:prstGeom>
              <a:pattFill prst="smCheck">
                <a:fgClr>
                  <a:schemeClr val="tx1"/>
                </a:fgClr>
                <a:bgClr>
                  <a:schemeClr val="bg1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</p:grpSp>
      <p:pic>
        <p:nvPicPr>
          <p:cNvPr id="8218" name="Picture 26" descr="camera arm 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03457">
            <a:off x="5943600" y="3981450"/>
            <a:ext cx="22606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7" name="Picture 25" descr="pete otherway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0659">
            <a:off x="6508750" y="2614613"/>
            <a:ext cx="2684463" cy="508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19" name="AutoShape 27"/>
          <p:cNvSpPr>
            <a:spLocks noChangeArrowheads="1"/>
          </p:cNvSpPr>
          <p:nvPr/>
        </p:nvSpPr>
        <p:spPr bwMode="auto">
          <a:xfrm>
            <a:off x="5508625" y="2708275"/>
            <a:ext cx="2030413" cy="2232025"/>
          </a:xfrm>
          <a:prstGeom prst="irregularSeal2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8220" name="Picture 28" descr="elvis photo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5918">
            <a:off x="684213" y="889000"/>
            <a:ext cx="7956550" cy="596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Elvis Presley - Jailhouse Rock (Music Video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288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lvi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43403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41534"/>
                            </p:stCondLst>
                            <p:childTnLst>
                              <p:par>
                                <p:cTn id="3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219" grpId="0" animBg="1"/>
      <p:bldP spid="821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628775"/>
            <a:ext cx="5021262" cy="2357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1700213"/>
            <a:ext cx="5021263" cy="235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0" name="Freeform 7"/>
          <p:cNvSpPr>
            <a:spLocks/>
          </p:cNvSpPr>
          <p:nvPr/>
        </p:nvSpPr>
        <p:spPr bwMode="auto">
          <a:xfrm>
            <a:off x="-323850" y="3357563"/>
            <a:ext cx="10367963" cy="3914775"/>
          </a:xfrm>
          <a:custGeom>
            <a:avLst/>
            <a:gdLst>
              <a:gd name="T0" fmla="*/ 222608278 w 6058"/>
              <a:gd name="T1" fmla="*/ 540635840 h 2387"/>
              <a:gd name="T2" fmla="*/ 1294645041 w 6058"/>
              <a:gd name="T3" fmla="*/ 468013237 h 2387"/>
              <a:gd name="T4" fmla="*/ 1722286719 w 6058"/>
              <a:gd name="T5" fmla="*/ 419597622 h 2387"/>
              <a:gd name="T6" fmla="*/ 2147483647 w 6058"/>
              <a:gd name="T7" fmla="*/ 492220225 h 2387"/>
              <a:gd name="T8" fmla="*/ 2147483647 w 6058"/>
              <a:gd name="T9" fmla="*/ 368492342 h 2387"/>
              <a:gd name="T10" fmla="*/ 2147483647 w 6058"/>
              <a:gd name="T11" fmla="*/ 295869740 h 2387"/>
              <a:gd name="T12" fmla="*/ 2147483647 w 6058"/>
              <a:gd name="T13" fmla="*/ 271662752 h 2387"/>
              <a:gd name="T14" fmla="*/ 2147483647 w 6058"/>
              <a:gd name="T15" fmla="*/ 419597622 h 2387"/>
              <a:gd name="T16" fmla="*/ 2147483647 w 6058"/>
              <a:gd name="T17" fmla="*/ 0 h 2387"/>
              <a:gd name="T18" fmla="*/ 2147483647 w 6058"/>
              <a:gd name="T19" fmla="*/ 51105280 h 2387"/>
              <a:gd name="T20" fmla="*/ 2147483647 w 6058"/>
              <a:gd name="T21" fmla="*/ 123727883 h 2387"/>
              <a:gd name="T22" fmla="*/ 2147483647 w 6058"/>
              <a:gd name="T23" fmla="*/ 147934870 h 2387"/>
              <a:gd name="T24" fmla="*/ 2147483647 w 6058"/>
              <a:gd name="T25" fmla="*/ 223247138 h 2387"/>
              <a:gd name="T26" fmla="*/ 2147483647 w 6058"/>
              <a:gd name="T27" fmla="*/ 516428852 h 2387"/>
              <a:gd name="T28" fmla="*/ 2147483647 w 6058"/>
              <a:gd name="T29" fmla="*/ 739675990 h 2387"/>
              <a:gd name="T30" fmla="*/ 2147483647 w 6058"/>
              <a:gd name="T31" fmla="*/ 812298592 h 2387"/>
              <a:gd name="T32" fmla="*/ 2147483647 w 6058"/>
              <a:gd name="T33" fmla="*/ 2147483647 h 2387"/>
              <a:gd name="T34" fmla="*/ 2147483647 w 6058"/>
              <a:gd name="T35" fmla="*/ 2147483647 h 2387"/>
              <a:gd name="T36" fmla="*/ 2147483647 w 6058"/>
              <a:gd name="T37" fmla="*/ 2147483647 h 2387"/>
              <a:gd name="T38" fmla="*/ 2147483647 w 6058"/>
              <a:gd name="T39" fmla="*/ 2147483647 h 2387"/>
              <a:gd name="T40" fmla="*/ 0 w 6058"/>
              <a:gd name="T41" fmla="*/ 2147483647 h 2387"/>
              <a:gd name="T42" fmla="*/ 222608278 w 6058"/>
              <a:gd name="T43" fmla="*/ 540635840 h 2387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6058" h="2387">
                <a:moveTo>
                  <a:pt x="76" y="201"/>
                </a:moveTo>
                <a:cubicBezTo>
                  <a:pt x="205" y="196"/>
                  <a:pt x="317" y="191"/>
                  <a:pt x="442" y="174"/>
                </a:cubicBezTo>
                <a:cubicBezTo>
                  <a:pt x="491" y="167"/>
                  <a:pt x="588" y="156"/>
                  <a:pt x="588" y="156"/>
                </a:cubicBezTo>
                <a:cubicBezTo>
                  <a:pt x="814" y="168"/>
                  <a:pt x="1040" y="163"/>
                  <a:pt x="1265" y="183"/>
                </a:cubicBezTo>
                <a:cubicBezTo>
                  <a:pt x="1383" y="176"/>
                  <a:pt x="1423" y="171"/>
                  <a:pt x="1521" y="137"/>
                </a:cubicBezTo>
                <a:cubicBezTo>
                  <a:pt x="1548" y="128"/>
                  <a:pt x="1576" y="119"/>
                  <a:pt x="1603" y="110"/>
                </a:cubicBezTo>
                <a:cubicBezTo>
                  <a:pt x="1612" y="107"/>
                  <a:pt x="1630" y="101"/>
                  <a:pt x="1630" y="101"/>
                </a:cubicBezTo>
                <a:cubicBezTo>
                  <a:pt x="2085" y="109"/>
                  <a:pt x="2539" y="122"/>
                  <a:pt x="2993" y="156"/>
                </a:cubicBezTo>
                <a:cubicBezTo>
                  <a:pt x="3595" y="141"/>
                  <a:pt x="4184" y="112"/>
                  <a:pt x="4775" y="0"/>
                </a:cubicBezTo>
                <a:cubicBezTo>
                  <a:pt x="4888" y="6"/>
                  <a:pt x="5001" y="11"/>
                  <a:pt x="5114" y="19"/>
                </a:cubicBezTo>
                <a:cubicBezTo>
                  <a:pt x="5163" y="23"/>
                  <a:pt x="5210" y="44"/>
                  <a:pt x="5260" y="46"/>
                </a:cubicBezTo>
                <a:cubicBezTo>
                  <a:pt x="5418" y="51"/>
                  <a:pt x="5577" y="52"/>
                  <a:pt x="5735" y="55"/>
                </a:cubicBezTo>
                <a:cubicBezTo>
                  <a:pt x="5833" y="66"/>
                  <a:pt x="5930" y="76"/>
                  <a:pt x="6028" y="83"/>
                </a:cubicBezTo>
                <a:cubicBezTo>
                  <a:pt x="6058" y="128"/>
                  <a:pt x="6055" y="111"/>
                  <a:pt x="6037" y="192"/>
                </a:cubicBezTo>
                <a:cubicBezTo>
                  <a:pt x="6031" y="220"/>
                  <a:pt x="6019" y="247"/>
                  <a:pt x="6010" y="275"/>
                </a:cubicBezTo>
                <a:cubicBezTo>
                  <a:pt x="6007" y="284"/>
                  <a:pt x="6001" y="302"/>
                  <a:pt x="6001" y="302"/>
                </a:cubicBezTo>
                <a:cubicBezTo>
                  <a:pt x="6006" y="542"/>
                  <a:pt x="6014" y="769"/>
                  <a:pt x="6028" y="1006"/>
                </a:cubicBezTo>
                <a:cubicBezTo>
                  <a:pt x="6022" y="1131"/>
                  <a:pt x="6018" y="1256"/>
                  <a:pt x="6010" y="1381"/>
                </a:cubicBezTo>
                <a:cubicBezTo>
                  <a:pt x="6003" y="1489"/>
                  <a:pt x="5970" y="1602"/>
                  <a:pt x="5955" y="1710"/>
                </a:cubicBezTo>
                <a:cubicBezTo>
                  <a:pt x="5947" y="1937"/>
                  <a:pt x="5927" y="2160"/>
                  <a:pt x="5927" y="2387"/>
                </a:cubicBezTo>
                <a:lnTo>
                  <a:pt x="0" y="2143"/>
                </a:lnTo>
                <a:lnTo>
                  <a:pt x="76" y="201"/>
                </a:lnTo>
                <a:close/>
              </a:path>
            </a:pathLst>
          </a:custGeom>
          <a:gradFill rotWithShape="1">
            <a:gsLst>
              <a:gs pos="0">
                <a:srgbClr val="007600"/>
              </a:gs>
              <a:gs pos="100000">
                <a:srgbClr val="00FF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9222" name="Picture 6" descr="MCBD07343_0000[1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6250"/>
            <a:ext cx="3786187" cy="835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 descr="camera arm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716338"/>
            <a:ext cx="3340100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8" descr="pete otherw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341438"/>
            <a:ext cx="3749675" cy="709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7" name="AutoShape 11"/>
          <p:cNvSpPr>
            <a:spLocks noChangeArrowheads="1"/>
          </p:cNvSpPr>
          <p:nvPr/>
        </p:nvSpPr>
        <p:spPr bwMode="auto">
          <a:xfrm>
            <a:off x="3563938" y="3141663"/>
            <a:ext cx="2030412" cy="2232025"/>
          </a:xfrm>
          <a:prstGeom prst="irregularSeal2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9228" name="Picture 12" descr="unicorn phot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90459">
            <a:off x="684213" y="692150"/>
            <a:ext cx="7923212" cy="5934075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OR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 animBg="1"/>
      <p:bldP spid="922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j0297283[1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-3411538"/>
            <a:ext cx="9251950" cy="887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 descr="camera arm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825" y="3067050"/>
            <a:ext cx="3340100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 descr="pete otherw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325" y="692150"/>
            <a:ext cx="3749675" cy="709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AutoShape 9"/>
          <p:cNvSpPr>
            <a:spLocks noChangeArrowheads="1"/>
          </p:cNvSpPr>
          <p:nvPr/>
        </p:nvSpPr>
        <p:spPr bwMode="auto">
          <a:xfrm>
            <a:off x="3522663" y="2492375"/>
            <a:ext cx="2030412" cy="2232025"/>
          </a:xfrm>
          <a:prstGeom prst="irregularSeal2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10251" name="Group 11"/>
          <p:cNvGrpSpPr>
            <a:grpSpLocks/>
          </p:cNvGrpSpPr>
          <p:nvPr/>
        </p:nvGrpSpPr>
        <p:grpSpPr bwMode="auto">
          <a:xfrm>
            <a:off x="1476375" y="549275"/>
            <a:ext cx="2590800" cy="6308725"/>
            <a:chOff x="930" y="346"/>
            <a:chExt cx="1632" cy="3974"/>
          </a:xfrm>
        </p:grpSpPr>
        <p:pic>
          <p:nvPicPr>
            <p:cNvPr id="2" name="Picture 6" descr="mummy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30" y="346"/>
              <a:ext cx="1632" cy="39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ectangle 10"/>
            <p:cNvSpPr>
              <a:spLocks noChangeArrowheads="1"/>
            </p:cNvSpPr>
            <p:nvPr/>
          </p:nvSpPr>
          <p:spPr bwMode="auto">
            <a:xfrm>
              <a:off x="1565" y="3521"/>
              <a:ext cx="453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</p:grpSp>
      <p:pic>
        <p:nvPicPr>
          <p:cNvPr id="10252" name="Picture 12" descr="mummy photo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51348">
            <a:off x="684213" y="404813"/>
            <a:ext cx="7092950" cy="557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ete s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mummy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2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" dur="2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 animBg="1"/>
      <p:bldP spid="1024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 descr="Newsprint"/>
          <p:cNvSpPr>
            <a:spLocks noChangeArrowheads="1"/>
          </p:cNvSpPr>
          <p:nvPr/>
        </p:nvSpPr>
        <p:spPr bwMode="auto">
          <a:xfrm>
            <a:off x="0" y="5445125"/>
            <a:ext cx="4572000" cy="1655763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1268" name="Picture 4" descr="SO02010_[1]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6192837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camera arm 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5649">
            <a:off x="2457450" y="2355850"/>
            <a:ext cx="3700463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7" descr="pete closeup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-315913"/>
            <a:ext cx="4646613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Freeform 8" descr="Oak"/>
          <p:cNvSpPr>
            <a:spLocks/>
          </p:cNvSpPr>
          <p:nvPr/>
        </p:nvSpPr>
        <p:spPr bwMode="auto">
          <a:xfrm>
            <a:off x="2987675" y="4292600"/>
            <a:ext cx="6337300" cy="2881313"/>
          </a:xfrm>
          <a:custGeom>
            <a:avLst/>
            <a:gdLst>
              <a:gd name="T0" fmla="*/ 2147483647 w 3992"/>
              <a:gd name="T1" fmla="*/ 0 h 1815"/>
              <a:gd name="T2" fmla="*/ 2147483647 w 3992"/>
              <a:gd name="T3" fmla="*/ 0 h 1815"/>
              <a:gd name="T4" fmla="*/ 0 w 3992"/>
              <a:gd name="T5" fmla="*/ 2147483647 h 1815"/>
              <a:gd name="T6" fmla="*/ 2147483647 w 3992"/>
              <a:gd name="T7" fmla="*/ 2147483647 h 1815"/>
              <a:gd name="T8" fmla="*/ 2147483647 w 3992"/>
              <a:gd name="T9" fmla="*/ 0 h 18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992" h="1815">
                <a:moveTo>
                  <a:pt x="3901" y="0"/>
                </a:moveTo>
                <a:lnTo>
                  <a:pt x="1134" y="0"/>
                </a:lnTo>
                <a:lnTo>
                  <a:pt x="0" y="1815"/>
                </a:lnTo>
                <a:lnTo>
                  <a:pt x="3992" y="1679"/>
                </a:lnTo>
                <a:lnTo>
                  <a:pt x="3901" y="0"/>
                </a:lnTo>
                <a:close/>
              </a:path>
            </a:pathLst>
          </a:custGeom>
          <a:blipFill dpi="0" rotWithShape="1">
            <a:blip r:embed="rId10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1273" name="AutoShape 9"/>
          <p:cNvSpPr>
            <a:spLocks noChangeArrowheads="1"/>
          </p:cNvSpPr>
          <p:nvPr/>
        </p:nvSpPr>
        <p:spPr bwMode="auto">
          <a:xfrm>
            <a:off x="1763713" y="765175"/>
            <a:ext cx="2160587" cy="2374900"/>
          </a:xfrm>
          <a:prstGeom prst="irregularSeal2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11274" name="Group 10"/>
          <p:cNvGrpSpPr>
            <a:grpSpLocks/>
          </p:cNvGrpSpPr>
          <p:nvPr/>
        </p:nvGrpSpPr>
        <p:grpSpPr bwMode="auto">
          <a:xfrm>
            <a:off x="6588125" y="1700213"/>
            <a:ext cx="647700" cy="360362"/>
            <a:chOff x="4014" y="1071"/>
            <a:chExt cx="408" cy="227"/>
          </a:xfrm>
        </p:grpSpPr>
        <p:grpSp>
          <p:nvGrpSpPr>
            <p:cNvPr id="11278" name="Group 11"/>
            <p:cNvGrpSpPr>
              <a:grpSpLocks/>
            </p:cNvGrpSpPr>
            <p:nvPr/>
          </p:nvGrpSpPr>
          <p:grpSpPr bwMode="auto">
            <a:xfrm>
              <a:off x="4014" y="1071"/>
              <a:ext cx="136" cy="227"/>
              <a:chOff x="4014" y="1071"/>
              <a:chExt cx="136" cy="227"/>
            </a:xfrm>
          </p:grpSpPr>
          <p:sp>
            <p:nvSpPr>
              <p:cNvPr id="11282" name="Oval 12"/>
              <p:cNvSpPr>
                <a:spLocks noChangeArrowheads="1"/>
              </p:cNvSpPr>
              <p:nvPr/>
            </p:nvSpPr>
            <p:spPr bwMode="auto">
              <a:xfrm>
                <a:off x="4014" y="1071"/>
                <a:ext cx="136" cy="227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1283" name="Oval 13"/>
              <p:cNvSpPr>
                <a:spLocks noChangeArrowheads="1"/>
              </p:cNvSpPr>
              <p:nvPr/>
            </p:nvSpPr>
            <p:spPr bwMode="auto">
              <a:xfrm>
                <a:off x="4014" y="1117"/>
                <a:ext cx="45" cy="4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  <p:grpSp>
          <p:nvGrpSpPr>
            <p:cNvPr id="11279" name="Group 14"/>
            <p:cNvGrpSpPr>
              <a:grpSpLocks/>
            </p:cNvGrpSpPr>
            <p:nvPr/>
          </p:nvGrpSpPr>
          <p:grpSpPr bwMode="auto">
            <a:xfrm>
              <a:off x="4286" y="1071"/>
              <a:ext cx="136" cy="227"/>
              <a:chOff x="4014" y="1071"/>
              <a:chExt cx="136" cy="227"/>
            </a:xfrm>
          </p:grpSpPr>
          <p:sp>
            <p:nvSpPr>
              <p:cNvPr id="11280" name="Oval 15"/>
              <p:cNvSpPr>
                <a:spLocks noChangeArrowheads="1"/>
              </p:cNvSpPr>
              <p:nvPr/>
            </p:nvSpPr>
            <p:spPr bwMode="auto">
              <a:xfrm>
                <a:off x="4014" y="1071"/>
                <a:ext cx="136" cy="227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1281" name="Oval 16"/>
              <p:cNvSpPr>
                <a:spLocks noChangeArrowheads="1"/>
              </p:cNvSpPr>
              <p:nvPr/>
            </p:nvSpPr>
            <p:spPr bwMode="auto">
              <a:xfrm>
                <a:off x="4014" y="1117"/>
                <a:ext cx="45" cy="4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</p:grpSp>
      <p:sp>
        <p:nvSpPr>
          <p:cNvPr id="3" name="Oval 17"/>
          <p:cNvSpPr>
            <a:spLocks noChangeArrowheads="1"/>
          </p:cNvSpPr>
          <p:nvPr/>
        </p:nvSpPr>
        <p:spPr bwMode="auto">
          <a:xfrm>
            <a:off x="5003800" y="4508500"/>
            <a:ext cx="3168650" cy="144145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4" name="Oval 18"/>
          <p:cNvSpPr>
            <a:spLocks noChangeArrowheads="1"/>
          </p:cNvSpPr>
          <p:nvPr/>
        </p:nvSpPr>
        <p:spPr bwMode="auto">
          <a:xfrm>
            <a:off x="5435600" y="4652963"/>
            <a:ext cx="2305050" cy="104933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1275" name="Picture 19" descr="toast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508500"/>
            <a:ext cx="2035175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20" descr="toast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18159">
            <a:off x="5148263" y="4724400"/>
            <a:ext cx="2035175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5" name="Picture 21" descr="ghost photo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7146">
            <a:off x="1403350" y="692150"/>
            <a:ext cx="7056438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HO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.01019 C -0.0059 0.00787 -0.01354 -4.07407E-6 -0.01962 -4.07407E-6 " pathEditMode="relative" rAng="0" ptsTypes="fA">
                                      <p:cBhvr>
                                        <p:cTn id="10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-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 animBg="1"/>
      <p:bldP spid="1127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reeform 5"/>
          <p:cNvSpPr>
            <a:spLocks/>
          </p:cNvSpPr>
          <p:nvPr/>
        </p:nvSpPr>
        <p:spPr bwMode="auto">
          <a:xfrm>
            <a:off x="-130175" y="2833688"/>
            <a:ext cx="9390063" cy="4340225"/>
          </a:xfrm>
          <a:custGeom>
            <a:avLst/>
            <a:gdLst>
              <a:gd name="T0" fmla="*/ 0 w 5915"/>
              <a:gd name="T1" fmla="*/ 388322870 h 2643"/>
              <a:gd name="T2" fmla="*/ 2147483647 w 5915"/>
              <a:gd name="T3" fmla="*/ 488100423 h 2643"/>
              <a:gd name="T4" fmla="*/ 2147483647 w 5915"/>
              <a:gd name="T5" fmla="*/ 191464190 h 2643"/>
              <a:gd name="T6" fmla="*/ 2147483647 w 5915"/>
              <a:gd name="T7" fmla="*/ 118654165 h 2643"/>
              <a:gd name="T8" fmla="*/ 2147483647 w 5915"/>
              <a:gd name="T9" fmla="*/ 43147715 h 2643"/>
              <a:gd name="T10" fmla="*/ 2147483647 w 5915"/>
              <a:gd name="T11" fmla="*/ 118654165 h 2643"/>
              <a:gd name="T12" fmla="*/ 2147483647 w 5915"/>
              <a:gd name="T13" fmla="*/ 463829320 h 2643"/>
              <a:gd name="T14" fmla="*/ 2147483647 w 5915"/>
              <a:gd name="T15" fmla="*/ 512369884 h 2643"/>
              <a:gd name="T16" fmla="*/ 2147483647 w 5915"/>
              <a:gd name="T17" fmla="*/ 636416897 h 2643"/>
              <a:gd name="T18" fmla="*/ 2147483647 w 5915"/>
              <a:gd name="T19" fmla="*/ 709228564 h 2643"/>
              <a:gd name="T20" fmla="*/ 2147483647 w 5915"/>
              <a:gd name="T21" fmla="*/ 2147483647 h 2643"/>
              <a:gd name="T22" fmla="*/ 148690020 w 5915"/>
              <a:gd name="T23" fmla="*/ 2147483647 h 2643"/>
              <a:gd name="T24" fmla="*/ 0 w 5915"/>
              <a:gd name="T25" fmla="*/ 388322870 h 26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915" h="2643">
                <a:moveTo>
                  <a:pt x="0" y="144"/>
                </a:moveTo>
                <a:cubicBezTo>
                  <a:pt x="463" y="152"/>
                  <a:pt x="926" y="153"/>
                  <a:pt x="1389" y="181"/>
                </a:cubicBezTo>
                <a:cubicBezTo>
                  <a:pt x="2168" y="165"/>
                  <a:pt x="2928" y="117"/>
                  <a:pt x="3703" y="71"/>
                </a:cubicBezTo>
                <a:cubicBezTo>
                  <a:pt x="3755" y="62"/>
                  <a:pt x="3806" y="49"/>
                  <a:pt x="3858" y="44"/>
                </a:cubicBezTo>
                <a:cubicBezTo>
                  <a:pt x="3992" y="31"/>
                  <a:pt x="4260" y="16"/>
                  <a:pt x="4260" y="16"/>
                </a:cubicBezTo>
                <a:cubicBezTo>
                  <a:pt x="4773" y="25"/>
                  <a:pt x="4630" y="0"/>
                  <a:pt x="4873" y="44"/>
                </a:cubicBezTo>
                <a:cubicBezTo>
                  <a:pt x="5190" y="168"/>
                  <a:pt x="5477" y="164"/>
                  <a:pt x="5824" y="172"/>
                </a:cubicBezTo>
                <a:cubicBezTo>
                  <a:pt x="5833" y="178"/>
                  <a:pt x="5843" y="183"/>
                  <a:pt x="5851" y="190"/>
                </a:cubicBezTo>
                <a:cubicBezTo>
                  <a:pt x="5867" y="204"/>
                  <a:pt x="5897" y="236"/>
                  <a:pt x="5897" y="236"/>
                </a:cubicBezTo>
                <a:cubicBezTo>
                  <a:pt x="5907" y="266"/>
                  <a:pt x="5915" y="263"/>
                  <a:pt x="5897" y="263"/>
                </a:cubicBezTo>
                <a:lnTo>
                  <a:pt x="5865" y="2643"/>
                </a:lnTo>
                <a:lnTo>
                  <a:pt x="59" y="2507"/>
                </a:lnTo>
                <a:lnTo>
                  <a:pt x="0" y="144"/>
                </a:lnTo>
                <a:close/>
              </a:path>
            </a:pathLst>
          </a:custGeom>
          <a:gradFill rotWithShape="1">
            <a:gsLst>
              <a:gs pos="0">
                <a:srgbClr val="07FF19"/>
              </a:gs>
              <a:gs pos="100000">
                <a:srgbClr val="03760C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12291" name="Picture 4" descr="MCj0238227000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0"/>
            <a:ext cx="6521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9" name="Group 11"/>
          <p:cNvGrpSpPr>
            <a:grpSpLocks/>
          </p:cNvGrpSpPr>
          <p:nvPr/>
        </p:nvGrpSpPr>
        <p:grpSpPr bwMode="auto">
          <a:xfrm>
            <a:off x="4211638" y="-100013"/>
            <a:ext cx="4672012" cy="7440613"/>
            <a:chOff x="2653" y="-63"/>
            <a:chExt cx="2943" cy="4687"/>
          </a:xfrm>
        </p:grpSpPr>
        <p:pic>
          <p:nvPicPr>
            <p:cNvPr id="12298" name="Picture 6" descr="j0092661[1]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3" y="-63"/>
              <a:ext cx="2943" cy="4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0"/>
            <p:cNvSpPr>
              <a:spLocks noChangeArrowheads="1"/>
            </p:cNvSpPr>
            <p:nvPr/>
          </p:nvSpPr>
          <p:spPr bwMode="auto">
            <a:xfrm>
              <a:off x="4286" y="3657"/>
              <a:ext cx="726" cy="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</p:grpSp>
      <p:pic>
        <p:nvPicPr>
          <p:cNvPr id="12296" name="Picture 8" descr="camera arm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36838"/>
            <a:ext cx="2952750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 descr="pet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171450"/>
            <a:ext cx="4032251" cy="763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7" name="AutoShape 9"/>
          <p:cNvSpPr>
            <a:spLocks noChangeArrowheads="1"/>
          </p:cNvSpPr>
          <p:nvPr/>
        </p:nvSpPr>
        <p:spPr bwMode="auto">
          <a:xfrm>
            <a:off x="3348038" y="1989138"/>
            <a:ext cx="2030412" cy="2232025"/>
          </a:xfrm>
          <a:prstGeom prst="irregularSeal2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12300" name="Picture 12" descr="lep phot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74937">
            <a:off x="1187450" y="1046163"/>
            <a:ext cx="6981825" cy="581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Josh Vietti; Morrison's Jig Violin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191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21126"/>
                            </p:stCondLst>
                            <p:childTnLst>
                              <p:par>
                                <p:cTn id="18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1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" dur="1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22126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22626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23126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3626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297" grpId="0" animBg="1"/>
      <p:bldP spid="1229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ou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794" r="31152"/>
          <a:stretch>
            <a:fillRect/>
          </a:stretch>
        </p:blipFill>
        <p:spPr bwMode="auto">
          <a:xfrm>
            <a:off x="-4645025" y="0"/>
            <a:ext cx="16994188" cy="732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8" descr="pe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1200" y="592138"/>
            <a:ext cx="6618288" cy="1253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 descr="gramps ar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97200">
            <a:off x="2268538" y="2924175"/>
            <a:ext cx="5272087" cy="317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grandp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350" y="0"/>
            <a:ext cx="6326188" cy="1180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granda embarra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300" y="44450"/>
            <a:ext cx="5765800" cy="683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9" descr="pete sa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414338"/>
            <a:ext cx="4943476" cy="668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2" name="WordArt 10"/>
          <p:cNvSpPr>
            <a:spLocks noChangeArrowheads="1" noChangeShapeType="1" noTextEdit="1"/>
          </p:cNvSpPr>
          <p:nvPr/>
        </p:nvSpPr>
        <p:spPr bwMode="auto">
          <a:xfrm rot="-741477">
            <a:off x="1763713" y="4221163"/>
            <a:ext cx="3529012" cy="947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PleasinglyPlump"/>
              </a:rPr>
              <a:t>Empty!!!</a:t>
            </a:r>
          </a:p>
        </p:txBody>
      </p:sp>
      <p:sp>
        <p:nvSpPr>
          <p:cNvPr id="13323" name="WordArt 11"/>
          <p:cNvSpPr>
            <a:spLocks noChangeArrowheads="1" noChangeShapeType="1" noTextEdit="1"/>
          </p:cNvSpPr>
          <p:nvPr/>
        </p:nvSpPr>
        <p:spPr bwMode="auto">
          <a:xfrm>
            <a:off x="755650" y="2060575"/>
            <a:ext cx="8388350" cy="17462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ourPhoto"/>
              </a:rPr>
              <a:t>aTHEuENDq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il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2" grpId="0" animBg="1"/>
      <p:bldP spid="13323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17</Words>
  <Application>Microsoft Office PowerPoint</Application>
  <PresentationFormat>On-screen Show (4:3)</PresentationFormat>
  <Paragraphs>7</Paragraphs>
  <Slides>12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Pete</dc:creator>
  <cp:lastModifiedBy>Josie Kingston</cp:lastModifiedBy>
  <cp:revision>34</cp:revision>
  <dcterms:created xsi:type="dcterms:W3CDTF">2005-04-10T15:08:02Z</dcterms:created>
  <dcterms:modified xsi:type="dcterms:W3CDTF">2014-09-15T09:20:54Z</dcterms:modified>
</cp:coreProperties>
</file>