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75" r:id="rId3"/>
    <p:sldId id="276" r:id="rId4"/>
    <p:sldId id="277" r:id="rId5"/>
    <p:sldId id="278" r:id="rId6"/>
    <p:sldId id="280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106" d="100"/>
          <a:sy n="106" d="100"/>
        </p:scale>
        <p:origin x="151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7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075C65-000A-41F3-A36F-495EB0FABF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139" y="5249124"/>
            <a:ext cx="731772" cy="60399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6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fly.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spots.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ladybird!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A02004F-AEC8-4AEF-AAC4-CA52F8D4773D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0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1C606B-BF6A-4242-A8AA-43798A9E9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72" y="5308474"/>
            <a:ext cx="973123" cy="56912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spin webs.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8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eat small insects.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spider!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1054CA76-3070-4329-948A-FB7B108A79F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4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4E5C6-B68E-4921-9266-4F2055FC7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23" y="5095988"/>
            <a:ext cx="893622" cy="776302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carry my home with 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don’t have any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leave a slimy trail.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snail!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44401A80-2F79-40F8-B6AF-525FC56BF475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6581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C16B2E7-5B4A-485A-AF6E-75570C1ABD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2" y="5169826"/>
            <a:ext cx="666715" cy="60051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lay eggs on plants.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wings.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came from a chrysalis.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butterfly!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56C4D0D-A99C-47E9-B08D-68EC247AB75B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065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F122C98-0B32-4F2D-8F85-2A8170844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07" y="5151862"/>
            <a:ext cx="721158" cy="696755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busy!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striped.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make honey.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bee!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" action="ppaction://noaction"/>
            <a:extLst>
              <a:ext uri="{FF2B5EF4-FFF2-40B4-BE49-F238E27FC236}">
                <a16:creationId xmlns:a16="http://schemas.microsoft.com/office/drawing/2014/main" id="{D957E431-44D5-4078-8D43-CF4CEE5B2F9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871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85</TotalTime>
  <Words>175</Words>
  <Application>Microsoft Office PowerPoint</Application>
  <PresentationFormat>On-screen Show (4:3)</PresentationFormat>
  <Paragraphs>55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Twinkl</vt:lpstr>
      <vt:lpstr>Arial</vt:lpstr>
      <vt:lpstr>Office Theme</vt:lpstr>
      <vt:lpstr>PowerPoint Presentation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Alex </cp:lastModifiedBy>
  <cp:revision>7</cp:revision>
  <dcterms:created xsi:type="dcterms:W3CDTF">2020-04-24T04:53:00Z</dcterms:created>
  <dcterms:modified xsi:type="dcterms:W3CDTF">2020-05-18T10:48:58Z</dcterms:modified>
</cp:coreProperties>
</file>