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2" roundtripDataSignature="AMtx7minNRH8VY0V5iOi6x1d2uMI2oYHB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89b0cbfdc1_1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89b0cbfdc1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8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8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1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2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2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2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2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hyperlink" Target="http://drive.google.com/file/d/0B_cH4kPKzpPMTVlGT1BiR3lKUHc/view" TargetMode="External"/><Relationship Id="rId6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hyperlink" Target="http://drive.google.com/file/d/0B_cH4kPKzpPMZ3gzc0Q1dDFnNVk/view" TargetMode="External"/><Relationship Id="rId6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hyperlink" Target="http://drive.google.com/file/d/0B_cH4kPKzpPMbWtGWHJLc3ZscUU/view" TargetMode="External"/><Relationship Id="rId6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hyperlink" Target="http://drive.google.com/file/d/0B_cH4kPKzpPMMUR2R1hwQnhqY0U/view" TargetMode="External"/><Relationship Id="rId6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6.png"/><Relationship Id="rId5" Type="http://schemas.openxmlformats.org/officeDocument/2006/relationships/hyperlink" Target="http://drive.google.com/file/d/0B_cH4kPKzpPMVDFNSk1vS2F3LW8/view" TargetMode="External"/><Relationship Id="rId6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hyperlink" Target="http://www.youtube.com/watch?v=lCPJhybHBkA" TargetMode="External"/><Relationship Id="rId5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827584" y="458112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13608" y="482885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913608" y="5110336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284784" y="503832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1406812" y="450912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1248780" y="5415136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788651" y="4837242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1490097" y="495150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979984" y="473352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1066008" y="498125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1066008" y="5262736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1437184" y="519072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/>
          <p:nvPr/>
        </p:nvSpPr>
        <p:spPr>
          <a:xfrm>
            <a:off x="1559212" y="466152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401180" y="5567536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/>
          <p:nvPr/>
        </p:nvSpPr>
        <p:spPr>
          <a:xfrm>
            <a:off x="1332667" y="4636781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1642497" y="510390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/>
          <p:nvPr/>
        </p:nvSpPr>
        <p:spPr>
          <a:xfrm>
            <a:off x="1132384" y="488592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"/>
          <p:cNvSpPr/>
          <p:nvPr/>
        </p:nvSpPr>
        <p:spPr>
          <a:xfrm>
            <a:off x="1218408" y="513365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1218408" y="5415136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/>
          <p:nvPr/>
        </p:nvSpPr>
        <p:spPr>
          <a:xfrm>
            <a:off x="1589584" y="534312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1711612" y="481392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1553580" y="5719936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1485067" y="4789181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"/>
          <p:cNvSpPr/>
          <p:nvPr/>
        </p:nvSpPr>
        <p:spPr>
          <a:xfrm>
            <a:off x="1794897" y="525630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/>
          <p:cNvSpPr/>
          <p:nvPr/>
        </p:nvSpPr>
        <p:spPr>
          <a:xfrm>
            <a:off x="1284784" y="503832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"/>
          <p:cNvSpPr/>
          <p:nvPr/>
        </p:nvSpPr>
        <p:spPr>
          <a:xfrm>
            <a:off x="1370808" y="528605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"/>
          <p:cNvSpPr/>
          <p:nvPr/>
        </p:nvSpPr>
        <p:spPr>
          <a:xfrm>
            <a:off x="1370808" y="5567536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1741984" y="549552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1864012" y="496632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"/>
          <p:cNvSpPr/>
          <p:nvPr/>
        </p:nvSpPr>
        <p:spPr>
          <a:xfrm>
            <a:off x="1705980" y="5872336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"/>
          <p:cNvSpPr/>
          <p:nvPr/>
        </p:nvSpPr>
        <p:spPr>
          <a:xfrm>
            <a:off x="1637467" y="4941581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"/>
          <p:cNvSpPr/>
          <p:nvPr/>
        </p:nvSpPr>
        <p:spPr>
          <a:xfrm>
            <a:off x="1947297" y="540870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"/>
          <p:cNvSpPr/>
          <p:nvPr/>
        </p:nvSpPr>
        <p:spPr>
          <a:xfrm>
            <a:off x="738618" y="537089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"/>
          <p:cNvSpPr/>
          <p:nvPr/>
        </p:nvSpPr>
        <p:spPr>
          <a:xfrm>
            <a:off x="824642" y="561862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"/>
          <p:cNvSpPr/>
          <p:nvPr/>
        </p:nvSpPr>
        <p:spPr>
          <a:xfrm>
            <a:off x="824642" y="590009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"/>
          <p:cNvSpPr/>
          <p:nvPr/>
        </p:nvSpPr>
        <p:spPr>
          <a:xfrm>
            <a:off x="1195818" y="5828090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"/>
          <p:cNvSpPr/>
          <p:nvPr/>
        </p:nvSpPr>
        <p:spPr>
          <a:xfrm>
            <a:off x="1317846" y="5298882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"/>
          <p:cNvSpPr/>
          <p:nvPr/>
        </p:nvSpPr>
        <p:spPr>
          <a:xfrm>
            <a:off x="1159814" y="6204898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"/>
          <p:cNvSpPr/>
          <p:nvPr/>
        </p:nvSpPr>
        <p:spPr>
          <a:xfrm>
            <a:off x="1091301" y="5274143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"/>
          <p:cNvSpPr/>
          <p:nvPr/>
        </p:nvSpPr>
        <p:spPr>
          <a:xfrm>
            <a:off x="1401131" y="5741262"/>
            <a:ext cx="72008" cy="144016"/>
          </a:xfrm>
          <a:prstGeom prst="ellipse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5" name="Google Shape;12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46537" y="888030"/>
            <a:ext cx="5097463" cy="4706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" title="Drunken Sailer - Irish Rovers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43400" y="3200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2376" y="0"/>
            <a:ext cx="732170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16416" y="3178650"/>
            <a:ext cx="609600" cy="609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3" name="Google Shape;133;p2"/>
          <p:cNvCxnSpPr/>
          <p:nvPr/>
        </p:nvCxnSpPr>
        <p:spPr>
          <a:xfrm rot="10800000">
            <a:off x="539552" y="3284984"/>
            <a:ext cx="0" cy="2068066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134" name="Google Shape;134;p2"/>
          <p:cNvCxnSpPr/>
          <p:nvPr/>
        </p:nvCxnSpPr>
        <p:spPr>
          <a:xfrm>
            <a:off x="1187624" y="3124200"/>
            <a:ext cx="0" cy="222885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pic>
        <p:nvPicPr>
          <p:cNvPr id="135" name="Google Shape;135;p2" title="I am Sailing- Rod Stewart.wmv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12360" y="188640"/>
            <a:ext cx="6096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32584" y="980728"/>
            <a:ext cx="5184576" cy="5184576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3"/>
          <p:cNvSpPr/>
          <p:nvPr/>
        </p:nvSpPr>
        <p:spPr>
          <a:xfrm>
            <a:off x="395536" y="4653136"/>
            <a:ext cx="1512168" cy="1872208"/>
          </a:xfrm>
          <a:prstGeom prst="ellipse">
            <a:avLst/>
          </a:prstGeom>
          <a:solidFill>
            <a:schemeClr val="lt1"/>
          </a:solidFill>
          <a:ln cap="flat" cmpd="sng" w="254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 title="Pirate Accordion Music - Pegleg Pete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9" name="Google Shape;149;p4"/>
          <p:cNvCxnSpPr/>
          <p:nvPr/>
        </p:nvCxnSpPr>
        <p:spPr>
          <a:xfrm>
            <a:off x="254472" y="4581128"/>
            <a:ext cx="1512168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cxnSp>
        <p:nvCxnSpPr>
          <p:cNvPr id="150" name="Google Shape;150;p4"/>
          <p:cNvCxnSpPr/>
          <p:nvPr/>
        </p:nvCxnSpPr>
        <p:spPr>
          <a:xfrm rot="10800000">
            <a:off x="254472" y="5229200"/>
            <a:ext cx="1440160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med" w="med" type="stealth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</p:cxnSp>
      <p:pic>
        <p:nvPicPr>
          <p:cNvPr descr="C:\Communicate Files\WidResources\graphics_co\widgit rebus\s\sailor.emf" id="151" name="Google Shape;151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51920" y="476672"/>
            <a:ext cx="5184576" cy="51511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4" title="Sea Shanties.ROYAL MARINES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8" name="Google Shape;158;p5"/>
          <p:cNvCxnSpPr/>
          <p:nvPr/>
        </p:nvCxnSpPr>
        <p:spPr>
          <a:xfrm flipH="1" rot="10800000">
            <a:off x="395536" y="5085184"/>
            <a:ext cx="504056" cy="864096"/>
          </a:xfrm>
          <a:prstGeom prst="straightConnector1">
            <a:avLst/>
          </a:prstGeom>
          <a:noFill/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9" name="Google Shape;159;p5"/>
          <p:cNvCxnSpPr/>
          <p:nvPr/>
        </p:nvCxnSpPr>
        <p:spPr>
          <a:xfrm rot="10800000">
            <a:off x="899592" y="5085184"/>
            <a:ext cx="360040" cy="864096"/>
          </a:xfrm>
          <a:prstGeom prst="straightConnector1">
            <a:avLst/>
          </a:prstGeom>
          <a:noFill/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0" name="Google Shape;160;p5"/>
          <p:cNvCxnSpPr/>
          <p:nvPr/>
        </p:nvCxnSpPr>
        <p:spPr>
          <a:xfrm flipH="1" rot="10800000">
            <a:off x="1259632" y="5085184"/>
            <a:ext cx="288032" cy="864096"/>
          </a:xfrm>
          <a:prstGeom prst="straightConnector1">
            <a:avLst/>
          </a:prstGeom>
          <a:noFill/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1" name="Google Shape;161;p5"/>
          <p:cNvCxnSpPr/>
          <p:nvPr/>
        </p:nvCxnSpPr>
        <p:spPr>
          <a:xfrm rot="10800000">
            <a:off x="1547664" y="5099248"/>
            <a:ext cx="360040" cy="1008112"/>
          </a:xfrm>
          <a:prstGeom prst="straightConnector1">
            <a:avLst/>
          </a:prstGeom>
          <a:noFill/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62" name="Google Shape;162;p5"/>
          <p:cNvPicPr preferRelativeResize="0"/>
          <p:nvPr/>
        </p:nvPicPr>
        <p:blipFill rotWithShape="1">
          <a:blip r:embed="rId4">
            <a:alphaModFix/>
          </a:blip>
          <a:srcRect b="9234" l="0" r="0" t="0"/>
          <a:stretch/>
        </p:blipFill>
        <p:spPr>
          <a:xfrm>
            <a:off x="1979712" y="1412776"/>
            <a:ext cx="6729552" cy="346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5" title="Yo Ho Ho And A Bottle Of Rum.wmv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60104" y="50292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Communicate Files\WidResources\graphics_co\widgit rebus\s\sailor.emf" id="168" name="Google Shape;168;g89b0cbfdc1_1_5"/>
          <p:cNvPicPr preferRelativeResize="0"/>
          <p:nvPr/>
        </p:nvPicPr>
        <p:blipFill rotWithShape="1">
          <a:blip r:embed="rId3">
            <a:alphaModFix/>
          </a:blip>
          <a:srcRect b="0" l="42273" r="0" t="4333"/>
          <a:stretch/>
        </p:blipFill>
        <p:spPr>
          <a:xfrm>
            <a:off x="0" y="228600"/>
            <a:ext cx="4382200" cy="721517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ch videos from Super Simple in the Super Simple App for iOS! ► http://apple.co/2nW5hPd&#10;&#10;Learn all about the weather (sunny, windy, rainy, snowy, stormy) with this super fun song for kids.  🎶 We’re going this way, that way. Forwards, backwards. Up and down, up and down. Over the deep blue sea.🎶&#10;&#10;Listen to Super Simple Songs on Spotify: https://spoti.fi/2ofnaZg&#10;Listen to Super Simple Songs on Apple Music: https://apple.co/2pBcg0j&#10;Or, just ask your smart speaker to play Super Simple Songs!&#10;&#10;PARENTS AND TEACHERS: Thank you so much for watching Super Simple Songs with your families and/or students. If your young ones are watching without supervision, we recommend some of the following viewing options:&#10;► SUPER SIMPLE APP -- http://bit.ly/SuperSimpleApp&#10;Be the first to watch new Super Simple videos in the Super Simple App! Ad-free and designed for young learners.&#10;► DOWNLOAD -- http://bit.ly/SuperSimpleShop&#10;Videos from all Super Simple channels are available for purchase at the Super Simple online shop. You can also find some DVDs there.&#10;► YOUTUBE KIDS -- http://bit.ly/You-Tube-Kids&#10;Designed to make it safer and simpler for young ones to watch online video, YouTube Kids includes a suite of parental controls so you can tailor the experience to suit your family’s needs.&#10;► AMAZON VIDEO&#10;Are you an Amazon Prime member? Watch Super Simple videos ad-free on Amazon Prime Video. Just search for “Super Simple.”&#10;► KHAN ACADEMY KIDS -- http://bit.ly/KhanKids-App&#10;Super Simple has partnered with Khan Academy on their latest app designed for preschoolers. You’ll find Super Simple Songs worked into the curriculum throughout the app.&#10;► PLAYKIDS -- http://bit.ly/Play-Kids&#10;Do you have the PlayKids app? You can find many of our Super Simple Songs and programs in the app!&#10;&#10;FREE SUPER SIMPLE TEACHING RESOURCES: http://bit.ly/SSFree-Resources&#10;&#10;SOCIAL MEDIA:&#10;Super Simple Newsletter Sign Up: http://bit.ly/SuperSimpleSignUp&#10;Facebook: http://bit.ly/SuperSimpleFacebook&#10;Instagram: http://bit.ly/SuperSimpleInsta&#10;Twitter: http://bit.ly/SuperSimpleTwitter&#10;Pinterest: http://bit.ly/SuperSimplePinterest&#10;&#10;LYRICS:&#10;&#10;‘Twas a sunny day when I went to play&#10;down by the sea.&#10;I climbed aboard a pirate ship&#10;and the Captain said to me,&#10;“We’re going this way, that way.&#10;Forwards, backwards.&#10;Up and down, up and down.&#10;Over the deep blue sea.”&#10;&#10;&#10;‘Twas a windy day when I went to play&#10;down by the sea.&#10;I climbed aboard a pirate ship&#10;and the Captain said to me,&#10;“We’re going this way, that way.&#10;Forwards, backwards.&#10;Up and down, up and down.&#10;Over the deep blue sea.”&#10;&#10;‘Twas a rainy day when I went to play&#10;down by the sea.&#10;I climbed aboard a pirate ship&#10;and the Captain said to me,&#10;“We’re going this way, that way.&#10;Forwards, backwards.&#10;Up and down, up and down.&#10;Over the deep blue sea.”&#10;&#10;‘Twas a snowy day when I went to play&#10;down by the sea.&#10;I climbed aboard a pirate ship&#10;and the Captain said to me,&#10;“We’re going this way, that way.&#10;Forwards, backwards.&#10;Up and down, up and down.&#10;Over the deep blue sea.”&#10;&#10;‘Twas a stormy day when I went to play&#10;down by the sea.&#10;I climbed aboard a pirate ship&#10;and the Captain said to me,&#10;“We’re going this way, that way.&#10;Forwards, backwards.&#10;Up and down, up and down.&#10;Over the deep blue sea.”&#10;&#10;“This way, that way.&#10;Forwards, backwards.&#10;Up and down, up and down.&#10;Over the deep blue sea.”&#10;&#10;“This way, that way.&#10;Forwards, backwards.&#10;Up and down, up and down.&#10;Over the deep blue sea.”&#10;&#10;*****&#10;Super Simple Songs® and Super Simple Learning® are registered trademarks of Skyship Entertainment Company.&#10;&#10;#nurseryrhymes #kidssongs #childrensmusic #supersimplesongs #pirates #pirateday #talklikeapirateday #talklikeapirate" id="169" name="Google Shape;169;g89b0cbfdc1_1_5" title="Over The Deep Blue Sea | Kids Songs | Super Simple Songs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228600"/>
            <a:ext cx="45720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2016-06-13T07:25:56Z</dcterms:created>
  <dc:creator>RHS</dc:creator>
</cp:coreProperties>
</file>