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56" r:id="rId4"/>
    <p:sldId id="259" r:id="rId5"/>
    <p:sldId id="25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2" y="-4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EE316-121A-4C5E-BB52-EA6FB9BE5920}" type="datetimeFigureOut">
              <a:rPr lang="en-GB" smtClean="0"/>
              <a:t>13/06/2016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1689D-91D7-4604-AA2C-81FE331FA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953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EE316-121A-4C5E-BB52-EA6FB9BE5920}" type="datetimeFigureOut">
              <a:rPr lang="en-GB" smtClean="0"/>
              <a:t>13/06/2016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1689D-91D7-4604-AA2C-81FE331FA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48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EE316-121A-4C5E-BB52-EA6FB9BE5920}" type="datetimeFigureOut">
              <a:rPr lang="en-GB" smtClean="0"/>
              <a:t>13/06/2016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1689D-91D7-4604-AA2C-81FE331FA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81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EE316-121A-4C5E-BB52-EA6FB9BE5920}" type="datetimeFigureOut">
              <a:rPr lang="en-GB" smtClean="0"/>
              <a:t>13/06/2016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1689D-91D7-4604-AA2C-81FE331FA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476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EE316-121A-4C5E-BB52-EA6FB9BE5920}" type="datetimeFigureOut">
              <a:rPr lang="en-GB" smtClean="0"/>
              <a:t>13/06/2016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1689D-91D7-4604-AA2C-81FE331FA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395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EE316-121A-4C5E-BB52-EA6FB9BE5920}" type="datetimeFigureOut">
              <a:rPr lang="en-GB" smtClean="0"/>
              <a:t>13/06/2016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1689D-91D7-4604-AA2C-81FE331FA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469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EE316-121A-4C5E-BB52-EA6FB9BE5920}" type="datetimeFigureOut">
              <a:rPr lang="en-GB" smtClean="0"/>
              <a:t>13/06/2016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1689D-91D7-4604-AA2C-81FE331FA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85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EE316-121A-4C5E-BB52-EA6FB9BE5920}" type="datetimeFigureOut">
              <a:rPr lang="en-GB" smtClean="0"/>
              <a:t>13/06/2016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1689D-91D7-4604-AA2C-81FE331FA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460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EE316-121A-4C5E-BB52-EA6FB9BE5920}" type="datetimeFigureOut">
              <a:rPr lang="en-GB" smtClean="0"/>
              <a:t>13/06/2016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1689D-91D7-4604-AA2C-81FE331FA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196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EE316-121A-4C5E-BB52-EA6FB9BE5920}" type="datetimeFigureOut">
              <a:rPr lang="en-GB" smtClean="0"/>
              <a:t>13/06/2016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1689D-91D7-4604-AA2C-81FE331FA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956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EE316-121A-4C5E-BB52-EA6FB9BE5920}" type="datetimeFigureOut">
              <a:rPr lang="en-GB" smtClean="0"/>
              <a:t>13/06/2016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1689D-91D7-4604-AA2C-81FE331FA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206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EE316-121A-4C5E-BB52-EA6FB9BE5920}" type="datetimeFigureOut">
              <a:rPr lang="en-GB" smtClean="0"/>
              <a:t>13/06/2016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61689D-91D7-4604-AA2C-81FE331FA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9662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5.emf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Yo Ho Ho And A Bottle Of Rum.wmv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827584" y="4581128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913608" y="4828858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913608" y="5110336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1284784" y="5038328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406812" y="4509120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248780" y="5415136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788651" y="4837242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1490097" y="4951500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979984" y="4733528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066008" y="4981258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066008" y="5262736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437184" y="5190728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559212" y="4661520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401180" y="5567536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332667" y="4636781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1642497" y="5103900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132384" y="4885928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218408" y="5133658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1218408" y="5415136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589584" y="5343128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1711612" y="4813920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553580" y="5719936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1485067" y="4789181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794897" y="5256300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284784" y="5038328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370808" y="5286058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370808" y="5567536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1741984" y="5495528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1864012" y="4966320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1705980" y="5872336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1637467" y="4941581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1947297" y="5408700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738618" y="5370890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824642" y="5618620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824642" y="5900098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1195818" y="5828090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1317846" y="5298882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1159814" y="6204898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1091301" y="5274143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1401131" y="5741262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537" y="888030"/>
            <a:ext cx="5097463" cy="4706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1133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7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2376" y="0"/>
            <a:ext cx="732170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Drunken Sailer - Irish Rovers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6416" y="3124200"/>
            <a:ext cx="609600" cy="609600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 flipV="1">
            <a:off x="539552" y="3284984"/>
            <a:ext cx="0" cy="206806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1187624" y="3124200"/>
            <a:ext cx="0" cy="222885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7622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95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ea Shanties.ROYAL MARINES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812360" y="188640"/>
            <a:ext cx="609600" cy="6096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584" y="980728"/>
            <a:ext cx="5184576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395536" y="4653136"/>
            <a:ext cx="1512168" cy="187220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948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 am Sailing- Rod Stewart.wmv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>
            <a:off x="254472" y="4581128"/>
            <a:ext cx="151216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" name="Straight Arrow Connector 3"/>
          <p:cNvCxnSpPr/>
          <p:nvPr/>
        </p:nvCxnSpPr>
        <p:spPr>
          <a:xfrm flipH="1">
            <a:off x="254472" y="5229200"/>
            <a:ext cx="144016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3076" name="Picture 4" descr="C:\Communicate Files\WidResources\graphics_co\widgit rebus\s\sailor.e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76672"/>
            <a:ext cx="5184576" cy="5151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5712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41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Yo Ho Ho And A Bottle Of Rum.wmv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 flipV="1">
            <a:off x="395536" y="5085184"/>
            <a:ext cx="504056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H="1" flipV="1">
            <a:off x="899592" y="5085184"/>
            <a:ext cx="360040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1259632" y="5085184"/>
            <a:ext cx="288032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 flipV="1">
            <a:off x="1547664" y="5099248"/>
            <a:ext cx="360040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34"/>
          <a:stretch/>
        </p:blipFill>
        <p:spPr bwMode="auto">
          <a:xfrm>
            <a:off x="1979712" y="1412776"/>
            <a:ext cx="6729552" cy="3464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35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7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0</Words>
  <Application>Microsoft Office PowerPoint</Application>
  <PresentationFormat>On-screen Show (4:3)</PresentationFormat>
  <Paragraphs>0</Paragraphs>
  <Slides>5</Slides>
  <Notes>0</Notes>
  <HiddenSlides>0</HiddenSlides>
  <MMClips>5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RHS</dc:creator>
  <cp:lastModifiedBy>RHS</cp:lastModifiedBy>
  <cp:revision>6</cp:revision>
  <dcterms:created xsi:type="dcterms:W3CDTF">2016-06-13T07:25:56Z</dcterms:created>
  <dcterms:modified xsi:type="dcterms:W3CDTF">2016-06-13T08:01:47Z</dcterms:modified>
</cp:coreProperties>
</file>