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062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12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687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091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415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593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9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541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26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026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502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2ADDA-939A-4689-B301-588C76413BCE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BBFB2-C1A6-45A5-86E3-2EDEC0936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09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5_u1GzruQ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7938" y="-546697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Animal Boogie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7938" y="6030119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Write Dance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animal boogi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617" y="1840903"/>
            <a:ext cx="4238961" cy="406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69151" y="6311090"/>
            <a:ext cx="5041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3"/>
              </a:rPr>
              <a:t>https://www.youtube.com/watch?v=25_u1GzruQM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73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5003" y="449216"/>
            <a:ext cx="62311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Shake like a bear…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AutoShape 4" descr="Image result for animal boogie be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 descr="Image result for animal boogie be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49" y="1372546"/>
            <a:ext cx="9169336" cy="392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329593" y="5583925"/>
            <a:ext cx="86324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Mak</a:t>
            </a:r>
            <a:r>
              <a:rPr lang="en-US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e your material shake</a:t>
            </a:r>
            <a:r>
              <a:rPr lang="en-US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.</a:t>
            </a:r>
            <a:endParaRPr lang="en-U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7049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animal boogie mon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411" y="1147466"/>
            <a:ext cx="9525000" cy="467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7156" y="224136"/>
            <a:ext cx="63038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Swing like a monkey…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156" y="5824242"/>
            <a:ext cx="1206431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Swing your material from side to side</a:t>
            </a:r>
            <a:r>
              <a:rPr lang="en-US" sz="4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 </a:t>
            </a:r>
            <a:endParaRPr lang="en-US" sz="4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6545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animal boogie eleph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188" y="1723657"/>
            <a:ext cx="7143750" cy="345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2657" y="350745"/>
            <a:ext cx="7970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Stomp like an elephant…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75447" y="5837145"/>
            <a:ext cx="1025094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Up and down with your material and stomp your feet.</a:t>
            </a:r>
            <a:endParaRPr lang="en-U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473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animal boogie eleph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076" y="1728933"/>
            <a:ext cx="8214702" cy="392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47137" y="266338"/>
            <a:ext cx="54425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Flap like a bird…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7137" y="5839284"/>
            <a:ext cx="10023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Wave your material in the air.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322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Image result for animal boogie leopard"/>
          <p:cNvSpPr>
            <a:spLocks noChangeAspect="1" noChangeArrowheads="1"/>
          </p:cNvSpPr>
          <p:nvPr/>
        </p:nvSpPr>
        <p:spPr bwMode="auto">
          <a:xfrm>
            <a:off x="4333680" y="2612804"/>
            <a:ext cx="447297" cy="44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50" name="Picture 6" descr="Image result for animal boogie leopard leap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997" y="1111029"/>
            <a:ext cx="6709458" cy="503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65881" y="187699"/>
            <a:ext cx="6699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Leap like a leopard…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5881" y="5934670"/>
            <a:ext cx="10336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Move the material up and over.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639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animal boogie sna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267" y="1352622"/>
            <a:ext cx="6653188" cy="439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6812" y="224135"/>
            <a:ext cx="6926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Slither like a snake…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0689" y="5956277"/>
            <a:ext cx="118513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Zig zag your material on the ground.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056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animal boogie sna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032" y="1777487"/>
            <a:ext cx="7263276" cy="346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78151" y="224135"/>
            <a:ext cx="67842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Dance like a human…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37025" y="5569857"/>
            <a:ext cx="8105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Dance with the material.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646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93</Words>
  <Application>Microsoft Office PowerPoint</Application>
  <PresentationFormat>Widescreen</PresentationFormat>
  <Paragraphs>17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Animal Boogie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 Boogie</dc:title>
  <dc:creator>tabitha preece</dc:creator>
  <cp:lastModifiedBy>tabitha preece</cp:lastModifiedBy>
  <cp:revision>3</cp:revision>
  <dcterms:created xsi:type="dcterms:W3CDTF">2020-03-24T20:14:20Z</dcterms:created>
  <dcterms:modified xsi:type="dcterms:W3CDTF">2020-03-24T20:28:19Z</dcterms:modified>
</cp:coreProperties>
</file>