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68" r:id="rId12"/>
    <p:sldId id="269" r:id="rId13"/>
    <p:sldId id="270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9B8272A-FC9C-4341-8C83-39818E21B3A9}" type="datetimeFigureOut">
              <a:rPr lang="en-GB" smtClean="0"/>
              <a:pPr/>
              <a:t>30/04/2013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8C62F85-3655-4451-9489-CB46BC8A42E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3645024"/>
            <a:ext cx="6400800" cy="1600200"/>
          </a:xfrm>
        </p:spPr>
        <p:txBody>
          <a:bodyPr>
            <a:normAutofit/>
          </a:bodyPr>
          <a:lstStyle/>
          <a:p>
            <a:r>
              <a:rPr lang="en-GB" sz="4400" dirty="0" smtClean="0"/>
              <a:t>A brief guide to using the boxes in the classroom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772400" cy="1470025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Comic Sans MS" pitchFamily="66" charset="0"/>
              </a:rPr>
              <a:t>Pre-phonics boxes</a:t>
            </a:r>
            <a:endParaRPr lang="en-GB" sz="6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772400" cy="1143000"/>
          </a:xfrm>
        </p:spPr>
        <p:txBody>
          <a:bodyPr>
            <a:normAutofit/>
          </a:bodyPr>
          <a:lstStyle/>
          <a:p>
            <a:r>
              <a:rPr lang="en-GB" sz="5400" dirty="0" smtClean="0"/>
              <a:t>The boxes aim to: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2286000"/>
            <a:ext cx="7772400" cy="4572000"/>
          </a:xfrm>
        </p:spPr>
        <p:txBody>
          <a:bodyPr/>
          <a:lstStyle/>
          <a:p>
            <a:r>
              <a:rPr lang="en-GB" sz="2800" dirty="0" smtClean="0"/>
              <a:t>Expose the children to a variety of sounds;</a:t>
            </a:r>
          </a:p>
          <a:p>
            <a:r>
              <a:rPr lang="en-GB" sz="2800" dirty="0" smtClean="0"/>
              <a:t>Develop the children’s sound recognition;</a:t>
            </a:r>
          </a:p>
          <a:p>
            <a:r>
              <a:rPr lang="en-GB" sz="2800" dirty="0" smtClean="0"/>
              <a:t>Provide hands on activities to use in the classroom; </a:t>
            </a:r>
          </a:p>
          <a:p>
            <a:r>
              <a:rPr lang="en-GB" sz="2800" dirty="0" smtClean="0"/>
              <a:t>Develop senses using a multisensory approach; </a:t>
            </a:r>
          </a:p>
          <a:p>
            <a:r>
              <a:rPr lang="en-GB" sz="2800" dirty="0" smtClean="0"/>
              <a:t>Prepare children for the first stage of phonics.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700808"/>
            <a:ext cx="7772400" cy="308721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The boxes provided have suggested activities to use within the classroom. However, the resources and activities can be easily adapted, to meet the children’s needs.  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72400" cy="1143000"/>
          </a:xfrm>
        </p:spPr>
        <p:txBody>
          <a:bodyPr/>
          <a:lstStyle/>
          <a:p>
            <a:r>
              <a:rPr lang="en-GB" b="1" dirty="0" smtClean="0"/>
              <a:t>The music box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628800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The aims of this box is to: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Expose the children to instrumental sounds;</a:t>
            </a:r>
          </a:p>
          <a:p>
            <a:r>
              <a:rPr lang="en-GB" dirty="0" smtClean="0"/>
              <a:t>Encourage participation; </a:t>
            </a:r>
          </a:p>
          <a:p>
            <a:r>
              <a:rPr lang="en-GB" dirty="0" smtClean="0"/>
              <a:t>Promote fine motor skills; </a:t>
            </a:r>
          </a:p>
          <a:p>
            <a:r>
              <a:rPr lang="en-GB" dirty="0" smtClean="0"/>
              <a:t>To provide experiences of listening to and remembering sounds;</a:t>
            </a:r>
          </a:p>
          <a:p>
            <a:r>
              <a:rPr lang="en-GB" dirty="0" smtClean="0"/>
              <a:t>Respond to different instrumental sounds; </a:t>
            </a:r>
          </a:p>
          <a:p>
            <a:r>
              <a:rPr lang="en-GB" dirty="0" smtClean="0"/>
              <a:t>Reproduce sounds.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Activity One – Old MacDonald Had a Band...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988840"/>
            <a:ext cx="7772400" cy="4572000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en-GB" dirty="0" smtClean="0"/>
              <a:t>Allow each child to pick an instrument.</a:t>
            </a:r>
          </a:p>
          <a:p>
            <a:pPr marL="514350" indent="-514350">
              <a:buAutoNum type="arabicParenR"/>
            </a:pPr>
            <a:r>
              <a:rPr lang="en-GB" dirty="0" smtClean="0"/>
              <a:t>As a class or group sing Old MacDonald had a band (using the words provided, if needed) </a:t>
            </a:r>
          </a:p>
          <a:p>
            <a:pPr marL="514350" indent="-514350">
              <a:buAutoNum type="arabicParenR"/>
            </a:pPr>
            <a:r>
              <a:rPr lang="en-GB" dirty="0" smtClean="0"/>
              <a:t>During each verse include an instrumental sound which corresponds with the sound in the verse. (e.g. with a ‘ting </a:t>
            </a:r>
            <a:r>
              <a:rPr lang="en-GB" dirty="0" err="1" smtClean="0"/>
              <a:t>ting</a:t>
            </a:r>
            <a:r>
              <a:rPr lang="en-GB" dirty="0" smtClean="0"/>
              <a:t> here’... a child will play the triangle). </a:t>
            </a:r>
          </a:p>
          <a:p>
            <a:pPr marL="514350" indent="-514350">
              <a:buAutoNum type="arabicParenR"/>
            </a:pPr>
            <a:r>
              <a:rPr lang="en-GB" dirty="0" smtClean="0"/>
              <a:t>Repeat the verse, per instrument, so all children get an opportunity. </a:t>
            </a:r>
          </a:p>
          <a:p>
            <a:pPr marL="514350" indent="-514350">
              <a:buAutoNum type="arabicParenR"/>
            </a:pPr>
            <a:endParaRPr lang="en-GB" dirty="0" smtClean="0"/>
          </a:p>
          <a:p>
            <a:pPr marL="514350" indent="-514350" algn="ctr">
              <a:buNone/>
            </a:pPr>
            <a:r>
              <a:rPr lang="en-GB" dirty="0" smtClean="0"/>
              <a:t>HAPPY SINGING!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Activity Two – Guess the Sound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7584" y="1844824"/>
            <a:ext cx="7772400" cy="4572000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en-GB" sz="2800" dirty="0" smtClean="0"/>
              <a:t>Place a variety of instruments into the black bag.</a:t>
            </a:r>
          </a:p>
          <a:p>
            <a:pPr marL="514350" indent="-514350">
              <a:buAutoNum type="arabicParenR"/>
            </a:pPr>
            <a:r>
              <a:rPr lang="en-GB" sz="2800" dirty="0" smtClean="0"/>
              <a:t>Make a noise with one of the instruments.</a:t>
            </a:r>
          </a:p>
          <a:p>
            <a:pPr marL="514350" indent="-514350">
              <a:buAutoNum type="arabicParenR"/>
            </a:pPr>
            <a:r>
              <a:rPr lang="en-GB" sz="2800" dirty="0" smtClean="0"/>
              <a:t>Pull  the same instrument and another different instrument out of the bag.</a:t>
            </a:r>
          </a:p>
          <a:p>
            <a:pPr marL="514350" indent="-514350">
              <a:buAutoNum type="arabicParenR"/>
            </a:pPr>
            <a:r>
              <a:rPr lang="en-GB" sz="2800" dirty="0" smtClean="0"/>
              <a:t>Ask the child to indicate to you which instrument the sound came from.</a:t>
            </a:r>
          </a:p>
          <a:p>
            <a:pPr marL="514350" indent="-514350">
              <a:buAutoNum type="arabicParenR"/>
            </a:pPr>
            <a:r>
              <a:rPr lang="en-GB" sz="2800" dirty="0" smtClean="0"/>
              <a:t>Finally, provide an opportunity for the child to make the sound themselves, to see if they were correct.  </a:t>
            </a:r>
          </a:p>
          <a:p>
            <a:pPr marL="514350" indent="-514350">
              <a:buAutoNum type="arabicParenR"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Silly Soup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The aim of this box is for children to to: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/>
              <a:t>E</a:t>
            </a:r>
            <a:r>
              <a:rPr lang="en-GB" dirty="0" smtClean="0"/>
              <a:t>xperience and appreciate rhythm and rhyme;   </a:t>
            </a:r>
          </a:p>
          <a:p>
            <a:r>
              <a:rPr lang="en-GB" dirty="0" smtClean="0"/>
              <a:t>Develop an awareness of rhythm and rhyme in speech and songs;</a:t>
            </a:r>
          </a:p>
          <a:p>
            <a:r>
              <a:rPr lang="en-GB" dirty="0"/>
              <a:t>A</a:t>
            </a:r>
            <a:r>
              <a:rPr lang="en-GB" dirty="0" smtClean="0"/>
              <a:t>ssociate the name of an object to its visual representation; </a:t>
            </a:r>
          </a:p>
          <a:p>
            <a:r>
              <a:rPr lang="en-GB" dirty="0" smtClean="0"/>
              <a:t>Recognise words that rhyme;</a:t>
            </a:r>
          </a:p>
          <a:p>
            <a:r>
              <a:rPr lang="en-GB" dirty="0" smtClean="0"/>
              <a:t> </a:t>
            </a:r>
            <a:r>
              <a:rPr lang="en-GB" dirty="0"/>
              <a:t>P</a:t>
            </a:r>
            <a:r>
              <a:rPr lang="en-GB" dirty="0" smtClean="0"/>
              <a:t>lay an active contribution in the activity.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Activity- Silly Soup Song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772400" cy="4572000"/>
          </a:xfrm>
        </p:spPr>
        <p:txBody>
          <a:bodyPr/>
          <a:lstStyle/>
          <a:p>
            <a:r>
              <a:rPr lang="en-GB" dirty="0" smtClean="0"/>
              <a:t>1) Show the children a selection of rhyming objects. </a:t>
            </a:r>
          </a:p>
          <a:p>
            <a:r>
              <a:rPr lang="en-GB" dirty="0" smtClean="0"/>
              <a:t>2) Introduce the children to the names of each object and the </a:t>
            </a:r>
            <a:r>
              <a:rPr lang="en-GB" dirty="0" err="1" smtClean="0"/>
              <a:t>Makaton</a:t>
            </a:r>
            <a:r>
              <a:rPr lang="en-GB" dirty="0" smtClean="0"/>
              <a:t> sign.  </a:t>
            </a:r>
          </a:p>
          <a:p>
            <a:r>
              <a:rPr lang="en-GB" dirty="0" smtClean="0"/>
              <a:t>3) Give the children an object each.</a:t>
            </a:r>
          </a:p>
          <a:p>
            <a:r>
              <a:rPr lang="en-GB" dirty="0" smtClean="0"/>
              <a:t>4) In turn, give the children the opportunity to place their object into the bowl. </a:t>
            </a:r>
          </a:p>
          <a:p>
            <a:r>
              <a:rPr lang="en-GB" dirty="0" smtClean="0"/>
              <a:t>5) Encourage the children to mix while singing the verse of the silly soup song which corresponds with their object, to the tune of ‘Pop Goes the Weasel’. 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Out and About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The aim of this box is to: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/>
              <a:t>D</a:t>
            </a:r>
            <a:r>
              <a:rPr lang="en-GB" dirty="0" smtClean="0"/>
              <a:t>evelop children’s listening skills and awareness of sounds in their environment; </a:t>
            </a:r>
          </a:p>
          <a:p>
            <a:r>
              <a:rPr lang="en-GB" dirty="0" smtClean="0"/>
              <a:t>Discriminate between the sounds; </a:t>
            </a:r>
          </a:p>
          <a:p>
            <a:r>
              <a:rPr lang="en-GB" dirty="0" smtClean="0"/>
              <a:t>Model to the children how to be a good listener; </a:t>
            </a:r>
          </a:p>
          <a:p>
            <a:r>
              <a:rPr lang="en-GB" dirty="0" smtClean="0"/>
              <a:t>Familiarise the children with sounds they will hear on a day to day basis.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Activity </a:t>
            </a:r>
            <a:r>
              <a:rPr lang="en-GB" dirty="0" smtClean="0"/>
              <a:t>- </a:t>
            </a:r>
            <a:r>
              <a:rPr lang="en-GB" dirty="0" smtClean="0"/>
              <a:t>Sound walk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628800"/>
            <a:ext cx="7772400" cy="457200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1) Make listening ears with the children using the template provided. </a:t>
            </a:r>
          </a:p>
          <a:p>
            <a:r>
              <a:rPr lang="en-GB" dirty="0" smtClean="0"/>
              <a:t> 2) Take the children (wearing their listening ears) on a sound walk around the outdoor environment of the school.</a:t>
            </a:r>
          </a:p>
          <a:p>
            <a:r>
              <a:rPr lang="en-GB" dirty="0" smtClean="0"/>
              <a:t> 3) </a:t>
            </a:r>
            <a:r>
              <a:rPr lang="en-GB" dirty="0"/>
              <a:t>R</a:t>
            </a:r>
            <a:r>
              <a:rPr lang="en-GB" dirty="0" smtClean="0"/>
              <a:t>ecord </a:t>
            </a:r>
            <a:r>
              <a:rPr lang="en-GB" dirty="0" smtClean="0"/>
              <a:t>the sounds which the children hear on their walk. </a:t>
            </a:r>
          </a:p>
          <a:p>
            <a:r>
              <a:rPr lang="en-GB" dirty="0" smtClean="0"/>
              <a:t>4) Follow up activity back in the classroom: Using the recordings, make art work as visual representations of the sounds.      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On the Farm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953344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The aim of this box is to: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/>
              <a:t>D</a:t>
            </a:r>
            <a:r>
              <a:rPr lang="en-GB" dirty="0" smtClean="0"/>
              <a:t>evelop children’s listening skills and awareness of different animal sounds; </a:t>
            </a:r>
          </a:p>
          <a:p>
            <a:r>
              <a:rPr lang="en-GB" dirty="0" smtClean="0"/>
              <a:t>Discriminate between the sounds; </a:t>
            </a:r>
          </a:p>
          <a:p>
            <a:r>
              <a:rPr lang="en-GB" dirty="0" smtClean="0"/>
              <a:t>Model to the children how to be a good listener;</a:t>
            </a:r>
          </a:p>
          <a:p>
            <a:r>
              <a:rPr lang="en-GB" dirty="0" smtClean="0"/>
              <a:t>Familiarise the children with the differences in animal sounds.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72400" cy="1143000"/>
          </a:xfrm>
        </p:spPr>
        <p:txBody>
          <a:bodyPr/>
          <a:lstStyle/>
          <a:p>
            <a:r>
              <a:rPr lang="en-GB" dirty="0" smtClean="0"/>
              <a:t>Activity One – Rosie’s walk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2132856"/>
            <a:ext cx="7772400" cy="3312368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Use </a:t>
            </a:r>
            <a:r>
              <a:rPr lang="en-GB" dirty="0" smtClean="0"/>
              <a:t>the PowerPoint presentation to expose the sounds throughout the story to the children.  </a:t>
            </a:r>
          </a:p>
          <a:p>
            <a:r>
              <a:rPr lang="en-GB" dirty="0" smtClean="0"/>
              <a:t>Give the children an opportunity to interact by encouraging them to push the sound buttons throughout the presentation.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Activity Two – Who Took the Farmers Hat?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916832"/>
            <a:ext cx="7772400" cy="4572000"/>
          </a:xfrm>
        </p:spPr>
        <p:txBody>
          <a:bodyPr>
            <a:normAutofit/>
          </a:bodyPr>
          <a:lstStyle/>
          <a:p>
            <a:r>
              <a:rPr lang="en-GB" dirty="0" smtClean="0"/>
              <a:t>1) Hide an animal toy under the hat</a:t>
            </a:r>
          </a:p>
          <a:p>
            <a:r>
              <a:rPr lang="en-GB" dirty="0" smtClean="0"/>
              <a:t>2) </a:t>
            </a:r>
            <a:r>
              <a:rPr lang="en-GB" dirty="0" smtClean="0"/>
              <a:t>Make the noise of a farm animal and ask the children ‘Who took the f</a:t>
            </a:r>
            <a:r>
              <a:rPr lang="en-GB" dirty="0" smtClean="0"/>
              <a:t>armer’s </a:t>
            </a:r>
            <a:r>
              <a:rPr lang="en-GB" dirty="0" smtClean="0"/>
              <a:t>hat?”.</a:t>
            </a:r>
          </a:p>
          <a:p>
            <a:r>
              <a:rPr lang="en-GB" dirty="0" smtClean="0"/>
              <a:t>3) </a:t>
            </a:r>
            <a:r>
              <a:rPr lang="en-GB" dirty="0" smtClean="0"/>
              <a:t>Ask the children to point to a picture with the correct farm animal on it.</a:t>
            </a:r>
          </a:p>
          <a:p>
            <a:r>
              <a:rPr lang="en-GB" dirty="0" smtClean="0"/>
              <a:t>4</a:t>
            </a:r>
            <a:r>
              <a:rPr lang="en-GB" dirty="0" smtClean="0"/>
              <a:t>) </a:t>
            </a:r>
            <a:r>
              <a:rPr lang="en-GB" dirty="0" smtClean="0"/>
              <a:t>Lift the </a:t>
            </a:r>
            <a:r>
              <a:rPr lang="en-GB" dirty="0" smtClean="0"/>
              <a:t>hat to see </a:t>
            </a:r>
            <a:r>
              <a:rPr lang="en-GB" dirty="0"/>
              <a:t>if they were </a:t>
            </a:r>
            <a:r>
              <a:rPr lang="en-GB" dirty="0" smtClean="0"/>
              <a:t>correct.</a:t>
            </a:r>
          </a:p>
          <a:p>
            <a:r>
              <a:rPr lang="en-GB" dirty="0" smtClean="0"/>
              <a:t>6) Repeat </a:t>
            </a:r>
            <a:r>
              <a:rPr lang="en-GB" dirty="0" smtClean="0"/>
              <a:t>using different animals.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484784"/>
            <a:ext cx="7772400" cy="4572000"/>
          </a:xfrm>
        </p:spPr>
        <p:txBody>
          <a:bodyPr/>
          <a:lstStyle/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sz="3200" dirty="0" smtClean="0"/>
              <a:t>We </a:t>
            </a:r>
            <a:r>
              <a:rPr lang="en-GB" sz="3200" smtClean="0"/>
              <a:t>hope that these </a:t>
            </a:r>
            <a:r>
              <a:rPr lang="en-GB" sz="3200" dirty="0" smtClean="0"/>
              <a:t>suggested activities are helpful and any feedback would be very much appreciated. </a:t>
            </a:r>
            <a:endParaRPr lang="en-GB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281</TotalTime>
  <Words>752</Words>
  <Application>Microsoft Office PowerPoint</Application>
  <PresentationFormat>On-screen Show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Equity</vt:lpstr>
      <vt:lpstr>Pre-phonics boxes</vt:lpstr>
      <vt:lpstr>The boxes aim to:</vt:lpstr>
      <vt:lpstr>The boxes provided have suggested activities to use within the classroom. However, the resources and activities can be easily adapted, to meet the children’s needs.   </vt:lpstr>
      <vt:lpstr>The music box</vt:lpstr>
      <vt:lpstr>Activity One – Old MacDonald Had a Band...</vt:lpstr>
      <vt:lpstr>Activity Two – Guess the Sound </vt:lpstr>
      <vt:lpstr>Silly Soup</vt:lpstr>
      <vt:lpstr>Activity- Silly Soup Song </vt:lpstr>
      <vt:lpstr>Out and About</vt:lpstr>
      <vt:lpstr>Activity - Sound walk</vt:lpstr>
      <vt:lpstr>On the Farm</vt:lpstr>
      <vt:lpstr>Activity One – Rosie’s walk</vt:lpstr>
      <vt:lpstr>Activity Two – Who Took the Farmers Hat?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Pre-phonics boxes</dc:title>
  <dc:creator>Student</dc:creator>
  <cp:lastModifiedBy>annika</cp:lastModifiedBy>
  <cp:revision>31</cp:revision>
  <dcterms:created xsi:type="dcterms:W3CDTF">2012-12-14T12:32:52Z</dcterms:created>
  <dcterms:modified xsi:type="dcterms:W3CDTF">2013-04-30T18:30:07Z</dcterms:modified>
</cp:coreProperties>
</file>