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47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021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759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17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864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197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32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634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323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178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635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474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3957F-2345-444F-B123-8FD5AD24E00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42A81-5ACF-48A4-9D92-CC0C3F77F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820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7200" dirty="0">
                <a:latin typeface="Sassoon Infant Std" pitchFamily="34" charset="0"/>
              </a:rPr>
              <a:t>We’re going on a monster hunt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8" t="18286" r="30287" b="18730"/>
          <a:stretch/>
        </p:blipFill>
        <p:spPr bwMode="auto">
          <a:xfrm>
            <a:off x="9565878" y="1933765"/>
            <a:ext cx="2854838" cy="2641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8" t="17269" r="35143" b="14328"/>
          <a:stretch/>
        </p:blipFill>
        <p:spPr bwMode="auto">
          <a:xfrm>
            <a:off x="-2700808" y="1436459"/>
            <a:ext cx="2592288" cy="363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19" t="17101" r="38095" b="13651"/>
          <a:stretch/>
        </p:blipFill>
        <p:spPr bwMode="auto">
          <a:xfrm>
            <a:off x="3521545" y="6993295"/>
            <a:ext cx="1956893" cy="3420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18286" r="25143" b="14159"/>
          <a:stretch/>
        </p:blipFill>
        <p:spPr bwMode="auto">
          <a:xfrm>
            <a:off x="179512" y="7523982"/>
            <a:ext cx="2425190" cy="1815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46" t="17485" r="30392" b="13349"/>
          <a:stretch/>
        </p:blipFill>
        <p:spPr bwMode="auto">
          <a:xfrm>
            <a:off x="3347864" y="-2562089"/>
            <a:ext cx="2304256" cy="2361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3" t="15898" r="35464" b="14477"/>
          <a:stretch/>
        </p:blipFill>
        <p:spPr bwMode="auto">
          <a:xfrm>
            <a:off x="6928313" y="7029400"/>
            <a:ext cx="2082701" cy="2804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3740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62428E-7 C 0.00052 -0.00486 0.00156 -0.0148 0.00156 -0.0148 L -0.09514 -0.46289 L 0.01597 0.02751 " pathEditMode="relative" ptsTypes="f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8.20809E-6 L 0.03334 -0.52855 L -2.77778E-7 8.20809E-6 Z " pathEditMode="relative" ptsTypes="AAA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38728E-6 L 0.01909 -0.46289 L -0.0349 0.06566 L -0.0349 0.02751 " pathEditMode="relative" ptsTypes="AA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9711E-6 L 0.33021 0.05919 L -3.05556E-6 -4.9711E-6 Z " pathEditMode="relative" ptsTypes="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09827E-6 C 0.00122 0.02127 0.00261 0.04208 0.00487 0.06336 C 0.00608 0.13434 0.0099 0.20162 0.0033 0.2726 C 0.00139 0.38821 0.00157 0.34451 0.00157 0.4037 L -3.88889E-6 1.09827E-6 Z " pathEditMode="relative" ptsTypes="fffAf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89017E-6 L -0.36667 0.12485 L 0.02066 -0.00417 L 0.03177 -0.01272 " pathEditMode="relative" ptsTypes="AAAA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548680"/>
            <a:ext cx="6696744" cy="57606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on a monster hunt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to find a </a:t>
            </a:r>
            <a:r>
              <a:rPr lang="en-GB" b="1" dirty="0">
                <a:latin typeface="Sassoon Infant Std" pitchFamily="34" charset="0"/>
              </a:rPr>
              <a:t>red</a:t>
            </a:r>
            <a:r>
              <a:rPr lang="en-GB" dirty="0">
                <a:latin typeface="Sassoon Infant Std" pitchFamily="34" charset="0"/>
              </a:rPr>
              <a:t> one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not scared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What a colourful day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Uh oh! A lane, a dark, spooky lane!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jump over it!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crawl under it!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Oh no! We have to walk through it.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br>
              <a:rPr lang="en-GB" b="0" dirty="0">
                <a:effectLst/>
                <a:latin typeface="Sassoon Infant Std" pitchFamily="34" charset="0"/>
              </a:rPr>
            </a:br>
            <a:r>
              <a:rPr lang="en-GB" dirty="0">
                <a:latin typeface="Sassoon Infant Std" pitchFamily="34" charset="0"/>
              </a:rPr>
              <a:t>Tiptoe, tiptoe, tiptoe, tiptoe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3" t="15898" r="35464" b="14477"/>
          <a:stretch/>
        </p:blipFill>
        <p:spPr bwMode="auto">
          <a:xfrm>
            <a:off x="5814636" y="1268760"/>
            <a:ext cx="304792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658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on a monster hunt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to find a </a:t>
            </a:r>
            <a:r>
              <a:rPr lang="en-GB" b="1" dirty="0">
                <a:latin typeface="Sassoon Infant Std" pitchFamily="34" charset="0"/>
              </a:rPr>
              <a:t>blue</a:t>
            </a:r>
            <a:r>
              <a:rPr lang="en-GB" dirty="0">
                <a:latin typeface="Sassoon Infant Std" pitchFamily="34" charset="0"/>
              </a:rPr>
              <a:t> one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not scared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What a colourful day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Uh oh! A supermarket: a loud, bright supermarket! 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jump over it!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crawl under it!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Oh no! We have to walk through it.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br>
              <a:rPr lang="en-GB" b="0" dirty="0">
                <a:effectLst/>
                <a:latin typeface="Sassoon Infant Std" pitchFamily="34" charset="0"/>
              </a:rPr>
            </a:br>
            <a:r>
              <a:rPr lang="en-GB" dirty="0">
                <a:latin typeface="Sassoon Infant Std" pitchFamily="34" charset="0"/>
              </a:rPr>
              <a:t>Push the trolley, push the trolley, push the trolley!</a:t>
            </a:r>
            <a:endParaRPr lang="en-GB" b="0" dirty="0">
              <a:effectLst/>
              <a:latin typeface="Sassoon Infant St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46" t="17485" r="30392" b="13349"/>
          <a:stretch/>
        </p:blipFill>
        <p:spPr bwMode="auto">
          <a:xfrm>
            <a:off x="6012160" y="260648"/>
            <a:ext cx="2976736" cy="3050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3785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on a monster hunt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to find a </a:t>
            </a:r>
            <a:r>
              <a:rPr lang="en-GB" b="1" dirty="0">
                <a:latin typeface="Sassoon Infant Std" pitchFamily="34" charset="0"/>
              </a:rPr>
              <a:t>yellow</a:t>
            </a:r>
            <a:r>
              <a:rPr lang="en-GB" dirty="0">
                <a:latin typeface="Sassoon Infant Std" pitchFamily="34" charset="0"/>
              </a:rPr>
              <a:t> one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not scared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What a colourful day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Uh oh! A road, a busy, noisy road!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jump over it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crawl under it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Oh no! we’ve got to safely cross it.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br>
              <a:rPr lang="en-GB" b="0" dirty="0">
                <a:effectLst/>
                <a:latin typeface="Sassoon Infant Std" pitchFamily="34" charset="0"/>
              </a:rPr>
            </a:br>
            <a:r>
              <a:rPr lang="en-GB" dirty="0">
                <a:latin typeface="Sassoon Infant Std" pitchFamily="34" charset="0"/>
              </a:rPr>
              <a:t>Hold Hands! Look, listen, look, listen, look, listen.</a:t>
            </a:r>
            <a:br>
              <a:rPr lang="en-GB" dirty="0"/>
            </a:b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18286" r="25143" b="14159"/>
          <a:stretch/>
        </p:blipFill>
        <p:spPr bwMode="auto">
          <a:xfrm>
            <a:off x="5004048" y="332656"/>
            <a:ext cx="3868057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545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on a monster hunt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to find an </a:t>
            </a:r>
            <a:r>
              <a:rPr lang="en-GB" b="1" dirty="0">
                <a:latin typeface="Sassoon Infant Std" pitchFamily="34" charset="0"/>
              </a:rPr>
              <a:t>orange</a:t>
            </a:r>
            <a:r>
              <a:rPr lang="en-GB" dirty="0">
                <a:latin typeface="Sassoon Infant Std" pitchFamily="34" charset="0"/>
              </a:rPr>
              <a:t> one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not scared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What a colourful day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Uh oh! A park, a big open park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jump over it!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 can’t crawl under it!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Oh no! We have to run through it.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br>
              <a:rPr lang="en-GB" b="0" dirty="0">
                <a:effectLst/>
                <a:latin typeface="Sassoon Infant Std" pitchFamily="34" charset="0"/>
              </a:rPr>
            </a:br>
            <a:r>
              <a:rPr lang="en-GB" dirty="0">
                <a:latin typeface="Sassoon Infant Std" pitchFamily="34" charset="0"/>
              </a:rPr>
              <a:t>Quick, run, run, run, run.</a:t>
            </a:r>
            <a:br>
              <a:rPr lang="en-GB" dirty="0"/>
            </a:b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19" t="17101" r="38095" b="13651"/>
          <a:stretch/>
        </p:blipFill>
        <p:spPr bwMode="auto">
          <a:xfrm>
            <a:off x="5508104" y="404664"/>
            <a:ext cx="3396343" cy="593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625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60648"/>
            <a:ext cx="4608512" cy="64087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We’re going on a monster hunt</a:t>
            </a:r>
            <a:endParaRPr lang="en-GB" b="0" dirty="0">
              <a:effectLst/>
            </a:endParaRPr>
          </a:p>
          <a:p>
            <a:pPr marL="0" indent="0">
              <a:buNone/>
            </a:pPr>
            <a:r>
              <a:rPr lang="en-GB" dirty="0"/>
              <a:t>We’re going to find a </a:t>
            </a:r>
            <a:r>
              <a:rPr lang="en-GB" b="1" dirty="0"/>
              <a:t>purple</a:t>
            </a:r>
            <a:r>
              <a:rPr lang="en-GB" dirty="0"/>
              <a:t> one</a:t>
            </a:r>
            <a:endParaRPr lang="en-GB" b="0" dirty="0">
              <a:effectLst/>
            </a:endParaRPr>
          </a:p>
          <a:p>
            <a:pPr marL="0" indent="0">
              <a:buNone/>
            </a:pPr>
            <a:r>
              <a:rPr lang="en-GB" dirty="0"/>
              <a:t>We’re not scared</a:t>
            </a:r>
            <a:endParaRPr lang="en-GB" b="0" dirty="0">
              <a:effectLst/>
            </a:endParaRPr>
          </a:p>
          <a:p>
            <a:pPr marL="0" indent="0">
              <a:buNone/>
            </a:pPr>
            <a:r>
              <a:rPr lang="en-GB" dirty="0"/>
              <a:t>What a colourful day</a:t>
            </a:r>
            <a:endParaRPr lang="en-GB" b="0" dirty="0">
              <a:effectLst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Uh oh! An airport, with lots of huge aeroplanes</a:t>
            </a:r>
            <a:endParaRPr lang="en-GB" b="0" dirty="0">
              <a:effectLst/>
            </a:endParaRPr>
          </a:p>
          <a:p>
            <a:pPr marL="0" indent="0">
              <a:buNone/>
            </a:pPr>
            <a:r>
              <a:rPr lang="en-GB" dirty="0"/>
              <a:t>We can’t jump over it!</a:t>
            </a:r>
            <a:endParaRPr lang="en-GB" b="0" dirty="0">
              <a:effectLst/>
            </a:endParaRPr>
          </a:p>
          <a:p>
            <a:pPr marL="0" indent="0">
              <a:buNone/>
            </a:pPr>
            <a:r>
              <a:rPr lang="en-GB" dirty="0"/>
              <a:t>We can’t crawl under it!</a:t>
            </a:r>
            <a:endParaRPr lang="en-GB" b="0" dirty="0">
              <a:effectLst/>
            </a:endParaRPr>
          </a:p>
          <a:p>
            <a:pPr marL="0" indent="0">
              <a:buNone/>
            </a:pPr>
            <a:r>
              <a:rPr lang="en-GB" dirty="0"/>
              <a:t>Oh no! We have to wait and watch them.</a:t>
            </a:r>
            <a:endParaRPr lang="en-GB" b="0" dirty="0">
              <a:effectLst/>
            </a:endParaRPr>
          </a:p>
          <a:p>
            <a:pPr marL="0" indent="0">
              <a:buNone/>
            </a:pPr>
            <a:br>
              <a:rPr lang="en-GB" b="0" dirty="0">
                <a:effectLst/>
              </a:rPr>
            </a:br>
            <a:r>
              <a:rPr lang="en-GB" dirty="0"/>
              <a:t>WOW! Stretch and point, stretch and point!</a:t>
            </a:r>
            <a:br>
              <a:rPr lang="en-GB" dirty="0"/>
            </a:b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8" t="17269" r="35143" b="14328"/>
          <a:stretch/>
        </p:blipFill>
        <p:spPr bwMode="auto">
          <a:xfrm>
            <a:off x="4788024" y="188640"/>
            <a:ext cx="4180115" cy="586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60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6632"/>
            <a:ext cx="3600400" cy="655272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on a monster hunt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going to find a </a:t>
            </a:r>
            <a:r>
              <a:rPr lang="en-GB" b="1" dirty="0">
                <a:latin typeface="Sassoon Infant Std" pitchFamily="34" charset="0"/>
              </a:rPr>
              <a:t>green</a:t>
            </a:r>
            <a:r>
              <a:rPr lang="en-GB" dirty="0">
                <a:latin typeface="Sassoon Infant Std" pitchFamily="34" charset="0"/>
              </a:rPr>
              <a:t> one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We’re not scared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What a colourful day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Uh oh! What are these?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12 round googly eyes!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6 wet noses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Strange colourful fur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Sassoon Infant Std" pitchFamily="34" charset="0"/>
              </a:rPr>
              <a:t>Ahhhh</a:t>
            </a:r>
            <a:r>
              <a:rPr lang="en-GB" dirty="0">
                <a:latin typeface="Sassoon Infant Std" pitchFamily="34" charset="0"/>
              </a:rPr>
              <a:t>, it’s the colour monsters!</a:t>
            </a:r>
            <a:endParaRPr lang="en-GB" b="0" dirty="0">
              <a:effectLst/>
              <a:latin typeface="Sassoon Infant Std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itchFamily="34" charset="0"/>
              </a:rPr>
              <a:t>Quick get out the picnic, lets all have lunch!</a:t>
            </a:r>
            <a:br>
              <a:rPr lang="en-GB" dirty="0"/>
            </a:b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8" t="18286" r="30287" b="18730"/>
          <a:stretch/>
        </p:blipFill>
        <p:spPr bwMode="auto">
          <a:xfrm>
            <a:off x="4255765" y="908720"/>
            <a:ext cx="4852739" cy="4490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2728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8" t="18286" r="30287" b="18730"/>
          <a:stretch/>
        </p:blipFill>
        <p:spPr bwMode="auto">
          <a:xfrm>
            <a:off x="6156176" y="612871"/>
            <a:ext cx="2854838" cy="2641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8" t="17269" r="35143" b="14328"/>
          <a:stretch/>
        </p:blipFill>
        <p:spPr bwMode="auto">
          <a:xfrm>
            <a:off x="611560" y="457156"/>
            <a:ext cx="2592288" cy="363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19" t="17101" r="38095" b="13651"/>
          <a:stretch/>
        </p:blipFill>
        <p:spPr bwMode="auto">
          <a:xfrm>
            <a:off x="3610468" y="3192251"/>
            <a:ext cx="1956893" cy="3420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18286" r="25143" b="14159"/>
          <a:stretch/>
        </p:blipFill>
        <p:spPr bwMode="auto">
          <a:xfrm>
            <a:off x="179512" y="4797152"/>
            <a:ext cx="2425190" cy="1815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46" t="17485" r="30392" b="13349"/>
          <a:stretch/>
        </p:blipFill>
        <p:spPr bwMode="auto">
          <a:xfrm>
            <a:off x="3347864" y="612871"/>
            <a:ext cx="2304256" cy="2361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3" t="15898" r="35464" b="14477"/>
          <a:stretch/>
        </p:blipFill>
        <p:spPr bwMode="auto">
          <a:xfrm>
            <a:off x="6156176" y="3807987"/>
            <a:ext cx="2082701" cy="2804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022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391</Words>
  <Application>Microsoft Office PowerPoint</Application>
  <PresentationFormat>On-screen Show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Sassoon Infant Std</vt:lpstr>
      <vt:lpstr>Office Theme</vt:lpstr>
      <vt:lpstr>We’re going on a monster hunt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We’re going on a monster hunt</dc:title>
  <dc:creator>Angela Ospalak</dc:creator>
  <cp:lastModifiedBy>Joanne Barton</cp:lastModifiedBy>
  <cp:revision>5</cp:revision>
  <dcterms:created xsi:type="dcterms:W3CDTF">2019-03-01T10:12:21Z</dcterms:created>
  <dcterms:modified xsi:type="dcterms:W3CDTF">2020-03-23T15:10:11Z</dcterms:modified>
</cp:coreProperties>
</file>