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1" r:id="rId1"/>
  </p:sldMasterIdLst>
  <p:sldIdLst>
    <p:sldId id="256" r:id="rId2"/>
    <p:sldId id="257" r:id="rId3"/>
    <p:sldId id="261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4" autoAdjust="0"/>
    <p:restoredTop sz="94660"/>
  </p:normalViewPr>
  <p:slideViewPr>
    <p:cSldViewPr>
      <p:cViewPr varScale="1">
        <p:scale>
          <a:sx n="63" d="100"/>
          <a:sy n="63" d="100"/>
        </p:scale>
        <p:origin x="134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55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174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0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424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923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53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660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029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88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704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241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2259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41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43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0111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1350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491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C53AB-FE39-46D9-B28E-B78F94A1B913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7573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  <p:sldLayoutId id="2147483894" r:id="rId13"/>
    <p:sldLayoutId id="2147483895" r:id="rId14"/>
    <p:sldLayoutId id="2147483896" r:id="rId15"/>
    <p:sldLayoutId id="2147483897" r:id="rId16"/>
    <p:sldLayoutId id="214748389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DF6869-735D-445F-A82A-A519E9CB68AF}"/>
              </a:ext>
            </a:extLst>
          </p:cNvPr>
          <p:cNvSpPr/>
          <p:nvPr/>
        </p:nvSpPr>
        <p:spPr>
          <a:xfrm>
            <a:off x="1368046" y="1484784"/>
            <a:ext cx="640790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Tiger write dance</a:t>
            </a:r>
          </a:p>
          <a:p>
            <a:pPr algn="ctr"/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By Dawn</a:t>
            </a:r>
          </a:p>
        </p:txBody>
      </p:sp>
    </p:spTree>
    <p:extLst>
      <p:ext uri="{BB962C8B-B14F-4D97-AF65-F5344CB8AC3E}">
        <p14:creationId xmlns:p14="http://schemas.microsoft.com/office/powerpoint/2010/main" val="3452893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4976536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 Infant Std" pitchFamily="34" charset="0"/>
              </a:rPr>
              <a:t>Paint the tigers stripes-</a:t>
            </a:r>
          </a:p>
          <a:p>
            <a:r>
              <a:rPr lang="en-GB" sz="4000" dirty="0">
                <a:latin typeface="Sassoon Infant Std" pitchFamily="34" charset="0"/>
              </a:rPr>
              <a:t>Up and down.</a:t>
            </a:r>
          </a:p>
        </p:txBody>
      </p:sp>
      <p:pic>
        <p:nvPicPr>
          <p:cNvPr id="2" name="Survivor_-_Eye_Of_The_Tiger_Rocky_OST[Mp3Converter.net]">
            <a:hlinkClick r:id="" action="ppaction://media"/>
            <a:extLst>
              <a:ext uri="{FF2B5EF4-FFF2-40B4-BE49-F238E27FC236}">
                <a16:creationId xmlns:a16="http://schemas.microsoft.com/office/drawing/2014/main" id="{0D6006F9-66FA-469F-BC33-D71B7F158D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36296" y="4652992"/>
            <a:ext cx="609600" cy="60960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05CCDC3-4C56-42B3-B783-6EAE9736B80E}"/>
              </a:ext>
            </a:extLst>
          </p:cNvPr>
          <p:cNvCxnSpPr>
            <a:cxnSpLocks/>
          </p:cNvCxnSpPr>
          <p:nvPr/>
        </p:nvCxnSpPr>
        <p:spPr>
          <a:xfrm>
            <a:off x="1043608" y="764704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7B20EBD-9817-4B66-8D0B-429A8603A3E2}"/>
              </a:ext>
            </a:extLst>
          </p:cNvPr>
          <p:cNvCxnSpPr>
            <a:cxnSpLocks/>
          </p:cNvCxnSpPr>
          <p:nvPr/>
        </p:nvCxnSpPr>
        <p:spPr>
          <a:xfrm>
            <a:off x="1691680" y="764704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F2E17F-0F2A-41A0-AF26-666AEC94AAB6}"/>
              </a:ext>
            </a:extLst>
          </p:cNvPr>
          <p:cNvCxnSpPr>
            <a:cxnSpLocks/>
          </p:cNvCxnSpPr>
          <p:nvPr/>
        </p:nvCxnSpPr>
        <p:spPr>
          <a:xfrm>
            <a:off x="2339752" y="764704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EC44978-AE84-41CA-953A-2EE4C8F1C738}"/>
              </a:ext>
            </a:extLst>
          </p:cNvPr>
          <p:cNvCxnSpPr>
            <a:cxnSpLocks/>
          </p:cNvCxnSpPr>
          <p:nvPr/>
        </p:nvCxnSpPr>
        <p:spPr>
          <a:xfrm>
            <a:off x="3203848" y="764704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9D286E8-7B00-41F3-8759-C55EB90EA532}"/>
              </a:ext>
            </a:extLst>
          </p:cNvPr>
          <p:cNvCxnSpPr>
            <a:cxnSpLocks/>
          </p:cNvCxnSpPr>
          <p:nvPr/>
        </p:nvCxnSpPr>
        <p:spPr>
          <a:xfrm>
            <a:off x="2771800" y="764704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A7E304-73BF-46FF-86C3-F92212141F2F}"/>
              </a:ext>
            </a:extLst>
          </p:cNvPr>
          <p:cNvCxnSpPr>
            <a:cxnSpLocks/>
          </p:cNvCxnSpPr>
          <p:nvPr/>
        </p:nvCxnSpPr>
        <p:spPr>
          <a:xfrm>
            <a:off x="3707904" y="764704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CE319D3-FF41-45C4-95CA-5F7A9BB0C425}"/>
              </a:ext>
            </a:extLst>
          </p:cNvPr>
          <p:cNvCxnSpPr>
            <a:cxnSpLocks/>
          </p:cNvCxnSpPr>
          <p:nvPr/>
        </p:nvCxnSpPr>
        <p:spPr>
          <a:xfrm>
            <a:off x="4355976" y="836568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F576FD4-B222-4F69-9C7B-CC706FCBD67B}"/>
              </a:ext>
            </a:extLst>
          </p:cNvPr>
          <p:cNvCxnSpPr>
            <a:cxnSpLocks/>
          </p:cNvCxnSpPr>
          <p:nvPr/>
        </p:nvCxnSpPr>
        <p:spPr>
          <a:xfrm>
            <a:off x="5076056" y="836568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6333EF5-E74D-4A44-B514-9201E864E9EE}"/>
              </a:ext>
            </a:extLst>
          </p:cNvPr>
          <p:cNvCxnSpPr>
            <a:cxnSpLocks/>
          </p:cNvCxnSpPr>
          <p:nvPr/>
        </p:nvCxnSpPr>
        <p:spPr>
          <a:xfrm>
            <a:off x="5868144" y="836568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FD8387A-44BD-4598-8CBA-91F1D01A4FA2}"/>
              </a:ext>
            </a:extLst>
          </p:cNvPr>
          <p:cNvCxnSpPr>
            <a:cxnSpLocks/>
          </p:cNvCxnSpPr>
          <p:nvPr/>
        </p:nvCxnSpPr>
        <p:spPr>
          <a:xfrm>
            <a:off x="5508104" y="836568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A4B7B3D-EEC3-429F-8E6D-84B22A0A9C7D}"/>
              </a:ext>
            </a:extLst>
          </p:cNvPr>
          <p:cNvCxnSpPr>
            <a:cxnSpLocks/>
          </p:cNvCxnSpPr>
          <p:nvPr/>
        </p:nvCxnSpPr>
        <p:spPr>
          <a:xfrm>
            <a:off x="4716016" y="836568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B457569-F21A-453A-A4CE-48F752CAFEDC}"/>
              </a:ext>
            </a:extLst>
          </p:cNvPr>
          <p:cNvCxnSpPr>
            <a:cxnSpLocks/>
          </p:cNvCxnSpPr>
          <p:nvPr/>
        </p:nvCxnSpPr>
        <p:spPr>
          <a:xfrm>
            <a:off x="4067944" y="764704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68AFFE7-B3D1-4C09-B5EA-7A9BA0582B5F}"/>
              </a:ext>
            </a:extLst>
          </p:cNvPr>
          <p:cNvCxnSpPr>
            <a:cxnSpLocks/>
          </p:cNvCxnSpPr>
          <p:nvPr/>
        </p:nvCxnSpPr>
        <p:spPr>
          <a:xfrm>
            <a:off x="6300192" y="836568"/>
            <a:ext cx="0" cy="381642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26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9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3978513"/>
            <a:ext cx="82089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 Infant Std" pitchFamily="34" charset="0"/>
              </a:rPr>
              <a:t>Cut the sandwich that the tiger ate-</a:t>
            </a:r>
          </a:p>
          <a:p>
            <a:r>
              <a:rPr lang="en-GB" sz="4000" dirty="0">
                <a:latin typeface="Sassoon Infant Std" pitchFamily="34" charset="0"/>
              </a:rPr>
              <a:t>Side to side.</a:t>
            </a:r>
          </a:p>
        </p:txBody>
      </p:sp>
      <p:pic>
        <p:nvPicPr>
          <p:cNvPr id="2" name="Roar - Katy Perry (Lyrics) 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48264" y="2633640"/>
            <a:ext cx="406400" cy="40640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EE07C31-D008-4B06-8265-6E538203A858}"/>
              </a:ext>
            </a:extLst>
          </p:cNvPr>
          <p:cNvCxnSpPr/>
          <p:nvPr/>
        </p:nvCxnSpPr>
        <p:spPr>
          <a:xfrm>
            <a:off x="1043608" y="764704"/>
            <a:ext cx="67687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46FD7E4-9836-418F-94BD-2C62A4E53CD5}"/>
              </a:ext>
            </a:extLst>
          </p:cNvPr>
          <p:cNvCxnSpPr/>
          <p:nvPr/>
        </p:nvCxnSpPr>
        <p:spPr>
          <a:xfrm>
            <a:off x="1043608" y="1556792"/>
            <a:ext cx="67687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4490F2F-5CAD-4218-AA97-716AF2D1814C}"/>
              </a:ext>
            </a:extLst>
          </p:cNvPr>
          <p:cNvCxnSpPr/>
          <p:nvPr/>
        </p:nvCxnSpPr>
        <p:spPr>
          <a:xfrm>
            <a:off x="1043608" y="1124744"/>
            <a:ext cx="67687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275E9B-A129-485E-B887-BE7DF344F134}"/>
              </a:ext>
            </a:extLst>
          </p:cNvPr>
          <p:cNvCxnSpPr/>
          <p:nvPr/>
        </p:nvCxnSpPr>
        <p:spPr>
          <a:xfrm>
            <a:off x="1043608" y="1988840"/>
            <a:ext cx="67687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DC1F00F-5A31-472F-9D29-1695D8361790}"/>
              </a:ext>
            </a:extLst>
          </p:cNvPr>
          <p:cNvCxnSpPr/>
          <p:nvPr/>
        </p:nvCxnSpPr>
        <p:spPr>
          <a:xfrm>
            <a:off x="1115616" y="2420888"/>
            <a:ext cx="67687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39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4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365104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 Infant Std" pitchFamily="34" charset="0"/>
              </a:rPr>
              <a:t>Put the raisins on the buns that the tiger ate- </a:t>
            </a:r>
          </a:p>
          <a:p>
            <a:r>
              <a:rPr lang="en-GB" sz="4000" dirty="0">
                <a:latin typeface="Sassoon Infant Std" pitchFamily="34" charset="0"/>
              </a:rPr>
              <a:t>Dot dot </a:t>
            </a:r>
            <a:r>
              <a:rPr lang="en-GB" sz="4000" dirty="0" err="1">
                <a:latin typeface="Sassoon Infant Std" pitchFamily="34" charset="0"/>
              </a:rPr>
              <a:t>dot</a:t>
            </a:r>
            <a:r>
              <a:rPr lang="en-GB" sz="4000" dirty="0">
                <a:latin typeface="Sassoon Infant Std" pitchFamily="34" charset="0"/>
              </a:rPr>
              <a:t> </a:t>
            </a:r>
            <a:r>
              <a:rPr lang="en-GB" sz="4000" dirty="0" err="1">
                <a:latin typeface="Sassoon Infant Std" pitchFamily="34" charset="0"/>
              </a:rPr>
              <a:t>dot</a:t>
            </a:r>
            <a:endParaRPr lang="en-GB" sz="4000" dirty="0">
              <a:latin typeface="Sassoon Infant Std" pitchFamily="34" charset="0"/>
            </a:endParaRPr>
          </a:p>
        </p:txBody>
      </p:sp>
      <p:pic>
        <p:nvPicPr>
          <p:cNvPr id="3" name="Cake by the ocean clean">
            <a:hlinkClick r:id="" action="ppaction://media"/>
            <a:extLst>
              <a:ext uri="{FF2B5EF4-FFF2-40B4-BE49-F238E27FC236}">
                <a16:creationId xmlns:a16="http://schemas.microsoft.com/office/drawing/2014/main" id="{44BE58CC-58E4-49EE-9140-56C68B8F8E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4008" y="322988"/>
            <a:ext cx="609600" cy="6096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EAE69E51-35D1-43A9-8239-840F6A66EE2C}"/>
              </a:ext>
            </a:extLst>
          </p:cNvPr>
          <p:cNvSpPr/>
          <p:nvPr/>
        </p:nvSpPr>
        <p:spPr>
          <a:xfrm>
            <a:off x="1331640" y="692696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0D7DA2-1065-4631-9D27-A691837F73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3117" y="3300973"/>
            <a:ext cx="237765" cy="256054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359A350D-8B3C-4147-AB9A-D97F55ADE38D}"/>
              </a:ext>
            </a:extLst>
          </p:cNvPr>
          <p:cNvSpPr/>
          <p:nvPr/>
        </p:nvSpPr>
        <p:spPr>
          <a:xfrm>
            <a:off x="1043608" y="2460284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B2CAD8C-FC45-40B6-8F55-E0128B22A2B7}"/>
              </a:ext>
            </a:extLst>
          </p:cNvPr>
          <p:cNvSpPr/>
          <p:nvPr/>
        </p:nvSpPr>
        <p:spPr>
          <a:xfrm>
            <a:off x="2555776" y="1772816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34C573E-4CF3-43A3-A9D6-3EF672552A6A}"/>
              </a:ext>
            </a:extLst>
          </p:cNvPr>
          <p:cNvSpPr/>
          <p:nvPr/>
        </p:nvSpPr>
        <p:spPr>
          <a:xfrm>
            <a:off x="3707904" y="572750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80018B-5758-4165-8D3E-A329BF6D9BAC}"/>
              </a:ext>
            </a:extLst>
          </p:cNvPr>
          <p:cNvSpPr/>
          <p:nvPr/>
        </p:nvSpPr>
        <p:spPr>
          <a:xfrm>
            <a:off x="2555776" y="3317135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A14095-8BF6-476E-9E0C-140695444EB1}"/>
              </a:ext>
            </a:extLst>
          </p:cNvPr>
          <p:cNvSpPr/>
          <p:nvPr/>
        </p:nvSpPr>
        <p:spPr>
          <a:xfrm>
            <a:off x="4437562" y="1884883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B71455B-3266-4A12-9612-77621BC36C9B}"/>
              </a:ext>
            </a:extLst>
          </p:cNvPr>
          <p:cNvSpPr/>
          <p:nvPr/>
        </p:nvSpPr>
        <p:spPr>
          <a:xfrm>
            <a:off x="5724128" y="615496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C4A882B-21A9-4B72-92E5-20EBDE8A852C}"/>
              </a:ext>
            </a:extLst>
          </p:cNvPr>
          <p:cNvSpPr/>
          <p:nvPr/>
        </p:nvSpPr>
        <p:spPr>
          <a:xfrm>
            <a:off x="8532440" y="3565055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088D32F-5483-4A78-8FF9-96F9A56D3FBF}"/>
              </a:ext>
            </a:extLst>
          </p:cNvPr>
          <p:cNvSpPr/>
          <p:nvPr/>
        </p:nvSpPr>
        <p:spPr>
          <a:xfrm>
            <a:off x="6365383" y="3124994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B35D1B7-4B00-4018-8178-852761093827}"/>
              </a:ext>
            </a:extLst>
          </p:cNvPr>
          <p:cNvSpPr/>
          <p:nvPr/>
        </p:nvSpPr>
        <p:spPr>
          <a:xfrm>
            <a:off x="8316416" y="1052736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C00B8EE-6C5F-4903-B781-AFB79CA35AC9}"/>
              </a:ext>
            </a:extLst>
          </p:cNvPr>
          <p:cNvSpPr/>
          <p:nvPr/>
        </p:nvSpPr>
        <p:spPr>
          <a:xfrm>
            <a:off x="6948264" y="1831951"/>
            <a:ext cx="216024" cy="239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4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1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797152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 Infant Std" pitchFamily="34" charset="0"/>
              </a:rPr>
              <a:t>Draw circles like biscuits and cakes the Tiger ate-</a:t>
            </a:r>
          </a:p>
          <a:p>
            <a:r>
              <a:rPr lang="en-GB" sz="3600" dirty="0">
                <a:latin typeface="Sassoon Infant Std" pitchFamily="34" charset="0"/>
              </a:rPr>
              <a:t>Round and round.</a:t>
            </a:r>
          </a:p>
        </p:txBody>
      </p:sp>
      <p:pic>
        <p:nvPicPr>
          <p:cNvPr id="3" name="Tom Jones Whats New Pussycat (1)">
            <a:hlinkClick r:id="" action="ppaction://media"/>
            <a:extLst>
              <a:ext uri="{FF2B5EF4-FFF2-40B4-BE49-F238E27FC236}">
                <a16:creationId xmlns:a16="http://schemas.microsoft.com/office/drawing/2014/main" id="{F0B56638-7C8E-4C12-881D-A2C7DE91D9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64288" y="2840679"/>
            <a:ext cx="609600" cy="6096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D439F24-0C36-4332-8C44-07EF4693B436}"/>
              </a:ext>
            </a:extLst>
          </p:cNvPr>
          <p:cNvSpPr/>
          <p:nvPr/>
        </p:nvSpPr>
        <p:spPr>
          <a:xfrm>
            <a:off x="899592" y="764704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5EEC5B2-9785-4B8F-A0B2-318D344F6CD7}"/>
              </a:ext>
            </a:extLst>
          </p:cNvPr>
          <p:cNvSpPr/>
          <p:nvPr/>
        </p:nvSpPr>
        <p:spPr>
          <a:xfrm>
            <a:off x="3995936" y="764704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056A354-D452-42D6-8E0B-5CE9112B57FE}"/>
              </a:ext>
            </a:extLst>
          </p:cNvPr>
          <p:cNvSpPr/>
          <p:nvPr/>
        </p:nvSpPr>
        <p:spPr>
          <a:xfrm>
            <a:off x="6981800" y="824455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A4B318-7B1D-41E4-B219-BCE3BD81AD78}"/>
              </a:ext>
            </a:extLst>
          </p:cNvPr>
          <p:cNvSpPr/>
          <p:nvPr/>
        </p:nvSpPr>
        <p:spPr>
          <a:xfrm>
            <a:off x="4644008" y="2840679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BFA6CB-C898-4CB7-B374-349D7A1338B3}"/>
              </a:ext>
            </a:extLst>
          </p:cNvPr>
          <p:cNvSpPr/>
          <p:nvPr/>
        </p:nvSpPr>
        <p:spPr>
          <a:xfrm>
            <a:off x="1979712" y="2761711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46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4539428D-6454-4FE6-B992-2D59F0AC2F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207</TotalTime>
  <Words>51</Words>
  <Application>Microsoft Office PowerPoint</Application>
  <PresentationFormat>On-screen Show (4:3)</PresentationFormat>
  <Paragraphs>11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Bookman Old Style</vt:lpstr>
      <vt:lpstr>Rockwell</vt:lpstr>
      <vt:lpstr>Sassoon Infant Std</vt:lpstr>
      <vt:lpstr>Damask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Chrissie Alderman</dc:creator>
  <cp:lastModifiedBy>dawn songer</cp:lastModifiedBy>
  <cp:revision>13</cp:revision>
  <dcterms:created xsi:type="dcterms:W3CDTF">2018-01-08T12:37:16Z</dcterms:created>
  <dcterms:modified xsi:type="dcterms:W3CDTF">2020-06-03T08:58:59Z</dcterms:modified>
</cp:coreProperties>
</file>