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433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502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73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16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615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804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22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566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86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550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906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67435-EFE5-44BB-B56B-0A0B44B04953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605F2-5E2A-4254-99CC-8B078AEE0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493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akidsheart.com/math/mathgames/froghop.htm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hekidzpage.com/freekidsgames/games/sdcu/frogger-online-game.ht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loring.ws/frog1.ht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ICT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Froggy</a:t>
            </a:r>
            <a:r>
              <a:rPr lang="en-GB" dirty="0" smtClean="0"/>
              <a:t> Mad.</a:t>
            </a:r>
            <a:endParaRPr lang="en-GB" dirty="0"/>
          </a:p>
        </p:txBody>
      </p:sp>
      <p:pic>
        <p:nvPicPr>
          <p:cNvPr id="1026" name="Picture 2" descr="C:\Users\Rachel\AppData\Local\Microsoft\Windows\Temporary Internet Files\Content.IE5\L2VZ032T\MP90044659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3110600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achel\AppData\Local\Microsoft\Windows\Temporary Internet Files\Content.IE5\4V870G8T\MC900084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78751"/>
            <a:ext cx="3180251" cy="3254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8460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Strategy game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Use your mouse to try and get rid of all the </a:t>
            </a:r>
            <a:r>
              <a:rPr lang="en-GB" dirty="0" err="1" smtClean="0"/>
              <a:t>lilypads</a:t>
            </a:r>
            <a:r>
              <a:rPr lang="en-GB" dirty="0" smtClean="0"/>
              <a:t>. You can only go forwards or </a:t>
            </a:r>
            <a:r>
              <a:rPr lang="en-GB" dirty="0" err="1" smtClean="0"/>
              <a:t>sidewards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http://akidsheart.com/math/mathgames/froghop.html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Play for 10 minutes – adults as well – who gets to the highest level.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5055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Frog crossing the road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Try and get the frog across the road using the curser keys</a:t>
            </a:r>
          </a:p>
          <a:p>
            <a:r>
              <a:rPr lang="en-GB" dirty="0" smtClean="0">
                <a:hlinkClick r:id="rId2"/>
              </a:rPr>
              <a:t>http://www.thekidzpage.com/freekidsgames/games/sdcu/frogger-online-game.htm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4658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Frog colouring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Go onto the website</a:t>
            </a:r>
          </a:p>
          <a:p>
            <a:r>
              <a:rPr lang="en-GB" dirty="0" smtClean="0"/>
              <a:t>Chose one picture to print off</a:t>
            </a:r>
          </a:p>
          <a:p>
            <a:r>
              <a:rPr lang="en-GB" dirty="0" smtClean="0">
                <a:hlinkClick r:id="rId2"/>
              </a:rPr>
              <a:t>http://www.coloring.ws/frog1.htm</a:t>
            </a:r>
            <a:r>
              <a:rPr lang="en-GB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76180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8000" dirty="0" smtClean="0"/>
              <a:t>Choosing time!</a:t>
            </a:r>
            <a:endParaRPr lang="en-GB" sz="8000" dirty="0"/>
          </a:p>
        </p:txBody>
      </p:sp>
      <p:pic>
        <p:nvPicPr>
          <p:cNvPr id="2050" name="Picture 2" descr="C:\Users\Rachel\AppData\Local\Microsoft\Windows\Temporary Internet Files\Content.IE5\VO8UB9P4\MC91021587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356992"/>
            <a:ext cx="3871460" cy="3071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7652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83</Words>
  <Application>Microsoft Office PowerPoint</Application>
  <PresentationFormat>On-screen Show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ICT </vt:lpstr>
      <vt:lpstr>Strategy game</vt:lpstr>
      <vt:lpstr>Frog crossing the road</vt:lpstr>
      <vt:lpstr>Frog colouring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ICT </dc:title>
  <dc:creator>Rachel</dc:creator>
  <cp:lastModifiedBy>Rachel</cp:lastModifiedBy>
  <cp:revision>1</cp:revision>
  <dcterms:created xsi:type="dcterms:W3CDTF">2014-04-28T19:16:24Z</dcterms:created>
  <dcterms:modified xsi:type="dcterms:W3CDTF">2014-04-28T19:24:37Z</dcterms:modified>
</cp:coreProperties>
</file>