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Lst>
  <p:sldSz cy="5143500" cx="9144000"/>
  <p:notesSz cx="6858000" cy="9144000"/>
  <p:embeddedFontLst>
    <p:embeddedFont>
      <p:font typeface="Roboto"/>
      <p:regular r:id="rId23"/>
      <p:bold r:id="rId24"/>
      <p:italic r:id="rId25"/>
      <p:boldItalic r:id="rId2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font" Target="fonts/Roboto-bold.fntdata"/><Relationship Id="rId23" Type="http://schemas.openxmlformats.org/officeDocument/2006/relationships/font" Target="fonts/Roboto-regular.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Roboto-boldItalic.fntdata"/><Relationship Id="rId25" Type="http://schemas.openxmlformats.org/officeDocument/2006/relationships/font" Target="fonts/Roboto-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 name="Shape 81"/>
        <p:cNvGrpSpPr/>
        <p:nvPr/>
      </p:nvGrpSpPr>
      <p:grpSpPr>
        <a:xfrm>
          <a:off x="0" y="0"/>
          <a:ext cx="0" cy="0"/>
          <a:chOff x="0" y="0"/>
          <a:chExt cx="0" cy="0"/>
        </a:xfrm>
      </p:grpSpPr>
      <p:sp>
        <p:nvSpPr>
          <p:cNvPr id="82" name="Google Shape;82;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83" name="Google Shape;83;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gdc75a8b183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0" name="Google Shape;90;gdc75a8b183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gdc75a8b183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6" name="Google Shape;96;gdc75a8b183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gdc75a8b24d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2" name="Google Shape;102;gdc75a8b24d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gdc75a8b24d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7" name="Google Shape;107;gdc75a8b24d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gdcd4863986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3" name="Google Shape;113;gdcd4863986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gdc75a8b24d_0_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8" name="Google Shape;118;gdc75a8b24d_0_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gdcd4863986_0_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3" name="Google Shape;123;gdcd4863986_0_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gdcd4863986_0_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8" name="Google Shape;128;gdcd4863986_0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gdcd4863986_0_5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3" name="Google Shape;133;gdcd4863986_0_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gdcd4863986_0_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8" name="Google Shape;138;gdcd4863986_0_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gdcd4863986_0_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3" name="Google Shape;143;gdcd4863986_0_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gdcd4863986_0_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8" name="Google Shape;148;gdcd4863986_0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gdcd4863986_0_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3" name="Google Shape;153;gdcd4863986_0_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gdc75a8b24d_0_5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8" name="Google Shape;158;gdc75a8b24d_0_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gdcd4863986_0_4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3" name="Google Shape;163;gdcd4863986_0_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gdcd4863986_0_5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9" name="Google Shape;169;gdcd4863986_0_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chemeClr val="dk1"/>
        </a:solidFill>
      </p:bgPr>
    </p:bg>
    <p:spTree>
      <p:nvGrpSpPr>
        <p:cNvPr id="9" name="Shape 9"/>
        <p:cNvGrpSpPr/>
        <p:nvPr/>
      </p:nvGrpSpPr>
      <p:grpSpPr>
        <a:xfrm>
          <a:off x="0" y="0"/>
          <a:ext cx="0" cy="0"/>
          <a:chOff x="0" y="0"/>
          <a:chExt cx="0" cy="0"/>
        </a:xfrm>
      </p:grpSpPr>
      <p:grpSp>
        <p:nvGrpSpPr>
          <p:cNvPr id="10" name="Google Shape;10;p2"/>
          <p:cNvGrpSpPr/>
          <p:nvPr/>
        </p:nvGrpSpPr>
        <p:grpSpPr>
          <a:xfrm>
            <a:off x="6098378" y="5"/>
            <a:ext cx="3045625" cy="2030570"/>
            <a:chOff x="6098378" y="5"/>
            <a:chExt cx="3045625" cy="2030570"/>
          </a:xfrm>
        </p:grpSpPr>
        <p:sp>
          <p:nvSpPr>
            <p:cNvPr id="11" name="Google Shape;11;p2"/>
            <p:cNvSpPr/>
            <p:nvPr/>
          </p:nvSpPr>
          <p:spPr>
            <a:xfrm>
              <a:off x="8128803" y="16"/>
              <a:ext cx="1015200" cy="10152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2"/>
            <p:cNvSpPr/>
            <p:nvPr/>
          </p:nvSpPr>
          <p:spPr>
            <a:xfrm flipH="1">
              <a:off x="7113463" y="5"/>
              <a:ext cx="1015200" cy="1015200"/>
            </a:xfrm>
            <a:prstGeom prst="rtTriangle">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2"/>
            <p:cNvSpPr/>
            <p:nvPr/>
          </p:nvSpPr>
          <p:spPr>
            <a:xfrm flipH="1" rot="10800000">
              <a:off x="7113588" y="107"/>
              <a:ext cx="1015200" cy="1015200"/>
            </a:xfrm>
            <a:prstGeom prst="rtTriangle">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 name="Google Shape;14;p2"/>
            <p:cNvSpPr/>
            <p:nvPr/>
          </p:nvSpPr>
          <p:spPr>
            <a:xfrm rot="10800000">
              <a:off x="6098378" y="97"/>
              <a:ext cx="1015200" cy="1015200"/>
            </a:xfrm>
            <a:prstGeom prst="rtTriangl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2"/>
            <p:cNvSpPr/>
            <p:nvPr/>
          </p:nvSpPr>
          <p:spPr>
            <a:xfrm rot="10800000">
              <a:off x="8128789" y="1015375"/>
              <a:ext cx="1015200" cy="1015200"/>
            </a:xfrm>
            <a:prstGeom prst="rtTriangle">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6" name="Google Shape;16;p2"/>
          <p:cNvSpPr txBox="1"/>
          <p:nvPr>
            <p:ph type="ctrTitle"/>
          </p:nvPr>
        </p:nvSpPr>
        <p:spPr>
          <a:xfrm>
            <a:off x="598100" y="1775222"/>
            <a:ext cx="8222100" cy="838800"/>
          </a:xfrm>
          <a:prstGeom prst="rect">
            <a:avLst/>
          </a:prstGeom>
        </p:spPr>
        <p:txBody>
          <a:bodyPr anchorCtr="0" anchor="b" bIns="91425" lIns="91425" spcFirstLastPara="1" rIns="91425" wrap="square" tIns="91425">
            <a:normAutofit/>
          </a:bodyPr>
          <a:lstStyle>
            <a:lvl1pPr lvl="0">
              <a:spcBef>
                <a:spcPts val="0"/>
              </a:spcBef>
              <a:spcAft>
                <a:spcPts val="0"/>
              </a:spcAft>
              <a:buClr>
                <a:schemeClr val="lt1"/>
              </a:buClr>
              <a:buSzPts val="4200"/>
              <a:buNone/>
              <a:defRPr sz="4200">
                <a:solidFill>
                  <a:schemeClr val="lt1"/>
                </a:solidFill>
              </a:defRPr>
            </a:lvl1pPr>
            <a:lvl2pPr lvl="1">
              <a:spcBef>
                <a:spcPts val="0"/>
              </a:spcBef>
              <a:spcAft>
                <a:spcPts val="0"/>
              </a:spcAft>
              <a:buClr>
                <a:schemeClr val="lt1"/>
              </a:buClr>
              <a:buSzPts val="4200"/>
              <a:buNone/>
              <a:defRPr sz="4200">
                <a:solidFill>
                  <a:schemeClr val="lt1"/>
                </a:solidFill>
              </a:defRPr>
            </a:lvl2pPr>
            <a:lvl3pPr lvl="2">
              <a:spcBef>
                <a:spcPts val="0"/>
              </a:spcBef>
              <a:spcAft>
                <a:spcPts val="0"/>
              </a:spcAft>
              <a:buClr>
                <a:schemeClr val="lt1"/>
              </a:buClr>
              <a:buSzPts val="4200"/>
              <a:buNone/>
              <a:defRPr sz="4200">
                <a:solidFill>
                  <a:schemeClr val="lt1"/>
                </a:solidFill>
              </a:defRPr>
            </a:lvl3pPr>
            <a:lvl4pPr lvl="3">
              <a:spcBef>
                <a:spcPts val="0"/>
              </a:spcBef>
              <a:spcAft>
                <a:spcPts val="0"/>
              </a:spcAft>
              <a:buClr>
                <a:schemeClr val="lt1"/>
              </a:buClr>
              <a:buSzPts val="4200"/>
              <a:buNone/>
              <a:defRPr sz="4200">
                <a:solidFill>
                  <a:schemeClr val="lt1"/>
                </a:solidFill>
              </a:defRPr>
            </a:lvl4pPr>
            <a:lvl5pPr lvl="4">
              <a:spcBef>
                <a:spcPts val="0"/>
              </a:spcBef>
              <a:spcAft>
                <a:spcPts val="0"/>
              </a:spcAft>
              <a:buClr>
                <a:schemeClr val="lt1"/>
              </a:buClr>
              <a:buSzPts val="4200"/>
              <a:buNone/>
              <a:defRPr sz="4200">
                <a:solidFill>
                  <a:schemeClr val="lt1"/>
                </a:solidFill>
              </a:defRPr>
            </a:lvl5pPr>
            <a:lvl6pPr lvl="5">
              <a:spcBef>
                <a:spcPts val="0"/>
              </a:spcBef>
              <a:spcAft>
                <a:spcPts val="0"/>
              </a:spcAft>
              <a:buClr>
                <a:schemeClr val="lt1"/>
              </a:buClr>
              <a:buSzPts val="4200"/>
              <a:buNone/>
              <a:defRPr sz="4200">
                <a:solidFill>
                  <a:schemeClr val="lt1"/>
                </a:solidFill>
              </a:defRPr>
            </a:lvl6pPr>
            <a:lvl7pPr lvl="6">
              <a:spcBef>
                <a:spcPts val="0"/>
              </a:spcBef>
              <a:spcAft>
                <a:spcPts val="0"/>
              </a:spcAft>
              <a:buClr>
                <a:schemeClr val="lt1"/>
              </a:buClr>
              <a:buSzPts val="4200"/>
              <a:buNone/>
              <a:defRPr sz="4200">
                <a:solidFill>
                  <a:schemeClr val="lt1"/>
                </a:solidFill>
              </a:defRPr>
            </a:lvl7pPr>
            <a:lvl8pPr lvl="7">
              <a:spcBef>
                <a:spcPts val="0"/>
              </a:spcBef>
              <a:spcAft>
                <a:spcPts val="0"/>
              </a:spcAft>
              <a:buClr>
                <a:schemeClr val="lt1"/>
              </a:buClr>
              <a:buSzPts val="4200"/>
              <a:buNone/>
              <a:defRPr sz="4200">
                <a:solidFill>
                  <a:schemeClr val="lt1"/>
                </a:solidFill>
              </a:defRPr>
            </a:lvl8pPr>
            <a:lvl9pPr lvl="8">
              <a:spcBef>
                <a:spcPts val="0"/>
              </a:spcBef>
              <a:spcAft>
                <a:spcPts val="0"/>
              </a:spcAft>
              <a:buClr>
                <a:schemeClr val="lt1"/>
              </a:buClr>
              <a:buSzPts val="4200"/>
              <a:buNone/>
              <a:defRPr sz="4200">
                <a:solidFill>
                  <a:schemeClr val="lt1"/>
                </a:solidFill>
              </a:defRPr>
            </a:lvl9pPr>
          </a:lstStyle>
          <a:p/>
        </p:txBody>
      </p:sp>
      <p:sp>
        <p:nvSpPr>
          <p:cNvPr id="17" name="Google Shape;17;p2"/>
          <p:cNvSpPr txBox="1"/>
          <p:nvPr>
            <p:ph idx="1" type="subTitle"/>
          </p:nvPr>
        </p:nvSpPr>
        <p:spPr>
          <a:xfrm>
            <a:off x="598088" y="2715913"/>
            <a:ext cx="8222100" cy="432900"/>
          </a:xfrm>
          <a:prstGeom prst="rect">
            <a:avLst/>
          </a:prstGeom>
        </p:spPr>
        <p:txBody>
          <a:bodyPr anchorCtr="0" anchor="t" bIns="91425" lIns="91425" spcFirstLastPara="1" rIns="91425" wrap="square" tIns="91425">
            <a:normAutofit/>
          </a:bodyPr>
          <a:lstStyle>
            <a:lvl1pPr lvl="0">
              <a:lnSpc>
                <a:spcPct val="100000"/>
              </a:lnSpc>
              <a:spcBef>
                <a:spcPts val="0"/>
              </a:spcBef>
              <a:spcAft>
                <a:spcPts val="0"/>
              </a:spcAft>
              <a:buClr>
                <a:schemeClr val="lt1"/>
              </a:buClr>
              <a:buSzPts val="2100"/>
              <a:buNone/>
              <a:defRPr sz="2100">
                <a:solidFill>
                  <a:schemeClr val="lt1"/>
                </a:solidFill>
              </a:defRPr>
            </a:lvl1pPr>
            <a:lvl2pPr lvl="1">
              <a:lnSpc>
                <a:spcPct val="100000"/>
              </a:lnSpc>
              <a:spcBef>
                <a:spcPts val="0"/>
              </a:spcBef>
              <a:spcAft>
                <a:spcPts val="0"/>
              </a:spcAft>
              <a:buClr>
                <a:schemeClr val="lt1"/>
              </a:buClr>
              <a:buSzPts val="2100"/>
              <a:buNone/>
              <a:defRPr sz="2100">
                <a:solidFill>
                  <a:schemeClr val="lt1"/>
                </a:solidFill>
              </a:defRPr>
            </a:lvl2pPr>
            <a:lvl3pPr lvl="2">
              <a:lnSpc>
                <a:spcPct val="100000"/>
              </a:lnSpc>
              <a:spcBef>
                <a:spcPts val="0"/>
              </a:spcBef>
              <a:spcAft>
                <a:spcPts val="0"/>
              </a:spcAft>
              <a:buClr>
                <a:schemeClr val="lt1"/>
              </a:buClr>
              <a:buSzPts val="2100"/>
              <a:buNone/>
              <a:defRPr sz="2100">
                <a:solidFill>
                  <a:schemeClr val="lt1"/>
                </a:solidFill>
              </a:defRPr>
            </a:lvl3pPr>
            <a:lvl4pPr lvl="3">
              <a:lnSpc>
                <a:spcPct val="100000"/>
              </a:lnSpc>
              <a:spcBef>
                <a:spcPts val="0"/>
              </a:spcBef>
              <a:spcAft>
                <a:spcPts val="0"/>
              </a:spcAft>
              <a:buClr>
                <a:schemeClr val="lt1"/>
              </a:buClr>
              <a:buSzPts val="2100"/>
              <a:buNone/>
              <a:defRPr sz="2100">
                <a:solidFill>
                  <a:schemeClr val="lt1"/>
                </a:solidFill>
              </a:defRPr>
            </a:lvl4pPr>
            <a:lvl5pPr lvl="4">
              <a:lnSpc>
                <a:spcPct val="100000"/>
              </a:lnSpc>
              <a:spcBef>
                <a:spcPts val="0"/>
              </a:spcBef>
              <a:spcAft>
                <a:spcPts val="0"/>
              </a:spcAft>
              <a:buClr>
                <a:schemeClr val="lt1"/>
              </a:buClr>
              <a:buSzPts val="2100"/>
              <a:buNone/>
              <a:defRPr sz="2100">
                <a:solidFill>
                  <a:schemeClr val="lt1"/>
                </a:solidFill>
              </a:defRPr>
            </a:lvl5pPr>
            <a:lvl6pPr lvl="5">
              <a:lnSpc>
                <a:spcPct val="100000"/>
              </a:lnSpc>
              <a:spcBef>
                <a:spcPts val="0"/>
              </a:spcBef>
              <a:spcAft>
                <a:spcPts val="0"/>
              </a:spcAft>
              <a:buClr>
                <a:schemeClr val="lt1"/>
              </a:buClr>
              <a:buSzPts val="2100"/>
              <a:buNone/>
              <a:defRPr sz="2100">
                <a:solidFill>
                  <a:schemeClr val="lt1"/>
                </a:solidFill>
              </a:defRPr>
            </a:lvl6pPr>
            <a:lvl7pPr lvl="6">
              <a:lnSpc>
                <a:spcPct val="100000"/>
              </a:lnSpc>
              <a:spcBef>
                <a:spcPts val="0"/>
              </a:spcBef>
              <a:spcAft>
                <a:spcPts val="0"/>
              </a:spcAft>
              <a:buClr>
                <a:schemeClr val="lt1"/>
              </a:buClr>
              <a:buSzPts val="2100"/>
              <a:buNone/>
              <a:defRPr sz="2100">
                <a:solidFill>
                  <a:schemeClr val="lt1"/>
                </a:solidFill>
              </a:defRPr>
            </a:lvl7pPr>
            <a:lvl8pPr lvl="7">
              <a:lnSpc>
                <a:spcPct val="100000"/>
              </a:lnSpc>
              <a:spcBef>
                <a:spcPts val="0"/>
              </a:spcBef>
              <a:spcAft>
                <a:spcPts val="0"/>
              </a:spcAft>
              <a:buClr>
                <a:schemeClr val="lt1"/>
              </a:buClr>
              <a:buSzPts val="2100"/>
              <a:buNone/>
              <a:defRPr sz="2100">
                <a:solidFill>
                  <a:schemeClr val="lt1"/>
                </a:solidFill>
              </a:defRPr>
            </a:lvl8pPr>
            <a:lvl9pPr lvl="8">
              <a:lnSpc>
                <a:spcPct val="100000"/>
              </a:lnSpc>
              <a:spcBef>
                <a:spcPts val="0"/>
              </a:spcBef>
              <a:spcAft>
                <a:spcPts val="0"/>
              </a:spcAft>
              <a:buClr>
                <a:schemeClr val="lt1"/>
              </a:buClr>
              <a:buSzPts val="2100"/>
              <a:buNone/>
              <a:defRPr sz="2100">
                <a:solidFill>
                  <a:schemeClr val="lt1"/>
                </a:solidFill>
              </a:defRPr>
            </a:lvl9pPr>
          </a:lstStyle>
          <a:p/>
        </p:txBody>
      </p:sp>
      <p:sp>
        <p:nvSpPr>
          <p:cNvPr id="18" name="Google Shape;18;p2"/>
          <p:cNvSpPr txBox="1"/>
          <p:nvPr>
            <p:ph idx="12" type="sldNum"/>
          </p:nvPr>
        </p:nvSpPr>
        <p:spPr>
          <a:xfrm>
            <a:off x="8460431" y="4651190"/>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dk1"/>
        </a:solidFill>
      </p:bgPr>
    </p:bg>
    <p:spTree>
      <p:nvGrpSpPr>
        <p:cNvPr id="19" name="Shape 19"/>
        <p:cNvGrpSpPr/>
        <p:nvPr/>
      </p:nvGrpSpPr>
      <p:grpSpPr>
        <a:xfrm>
          <a:off x="0" y="0"/>
          <a:ext cx="0" cy="0"/>
          <a:chOff x="0" y="0"/>
          <a:chExt cx="0" cy="0"/>
        </a:xfrm>
      </p:grpSpPr>
      <p:grpSp>
        <p:nvGrpSpPr>
          <p:cNvPr id="20" name="Google Shape;20;p3"/>
          <p:cNvGrpSpPr/>
          <p:nvPr/>
        </p:nvGrpSpPr>
        <p:grpSpPr>
          <a:xfrm>
            <a:off x="6098378" y="5"/>
            <a:ext cx="3045625" cy="2030570"/>
            <a:chOff x="6098378" y="5"/>
            <a:chExt cx="3045625" cy="2030570"/>
          </a:xfrm>
        </p:grpSpPr>
        <p:sp>
          <p:nvSpPr>
            <p:cNvPr id="21" name="Google Shape;21;p3"/>
            <p:cNvSpPr/>
            <p:nvPr/>
          </p:nvSpPr>
          <p:spPr>
            <a:xfrm>
              <a:off x="8128803" y="16"/>
              <a:ext cx="1015200" cy="10152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 name="Google Shape;22;p3"/>
            <p:cNvSpPr/>
            <p:nvPr/>
          </p:nvSpPr>
          <p:spPr>
            <a:xfrm flipH="1">
              <a:off x="7113463" y="5"/>
              <a:ext cx="1015200" cy="1015200"/>
            </a:xfrm>
            <a:prstGeom prst="rtTriangle">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 name="Google Shape;23;p3"/>
            <p:cNvSpPr/>
            <p:nvPr/>
          </p:nvSpPr>
          <p:spPr>
            <a:xfrm flipH="1" rot="10800000">
              <a:off x="7113588" y="107"/>
              <a:ext cx="1015200" cy="1015200"/>
            </a:xfrm>
            <a:prstGeom prst="rtTriangle">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 name="Google Shape;24;p3"/>
            <p:cNvSpPr/>
            <p:nvPr/>
          </p:nvSpPr>
          <p:spPr>
            <a:xfrm rot="10800000">
              <a:off x="6098378" y="97"/>
              <a:ext cx="1015200" cy="1015200"/>
            </a:xfrm>
            <a:prstGeom prst="rtTriangl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 name="Google Shape;25;p3"/>
            <p:cNvSpPr/>
            <p:nvPr/>
          </p:nvSpPr>
          <p:spPr>
            <a:xfrm rot="10800000">
              <a:off x="8128789" y="1015375"/>
              <a:ext cx="1015200" cy="1015200"/>
            </a:xfrm>
            <a:prstGeom prst="rtTriangle">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6" name="Google Shape;26;p3"/>
          <p:cNvSpPr txBox="1"/>
          <p:nvPr>
            <p:ph type="title"/>
          </p:nvPr>
        </p:nvSpPr>
        <p:spPr>
          <a:xfrm>
            <a:off x="598100" y="2152347"/>
            <a:ext cx="8222100" cy="838800"/>
          </a:xfrm>
          <a:prstGeom prst="rect">
            <a:avLst/>
          </a:prstGeom>
        </p:spPr>
        <p:txBody>
          <a:bodyPr anchorCtr="0" anchor="ctr" bIns="91425" lIns="91425" spcFirstLastPara="1" rIns="91425" wrap="square" tIns="91425">
            <a:normAutofit/>
          </a:bodyPr>
          <a:lstStyle>
            <a:lvl1pPr lvl="0">
              <a:spcBef>
                <a:spcPts val="0"/>
              </a:spcBef>
              <a:spcAft>
                <a:spcPts val="0"/>
              </a:spcAft>
              <a:buClr>
                <a:schemeClr val="lt1"/>
              </a:buClr>
              <a:buSzPts val="4200"/>
              <a:buNone/>
              <a:defRPr sz="4200">
                <a:solidFill>
                  <a:schemeClr val="lt1"/>
                </a:solidFill>
              </a:defRPr>
            </a:lvl1pPr>
            <a:lvl2pPr lvl="1">
              <a:spcBef>
                <a:spcPts val="0"/>
              </a:spcBef>
              <a:spcAft>
                <a:spcPts val="0"/>
              </a:spcAft>
              <a:buClr>
                <a:schemeClr val="lt1"/>
              </a:buClr>
              <a:buSzPts val="4200"/>
              <a:buNone/>
              <a:defRPr sz="4200">
                <a:solidFill>
                  <a:schemeClr val="lt1"/>
                </a:solidFill>
              </a:defRPr>
            </a:lvl2pPr>
            <a:lvl3pPr lvl="2">
              <a:spcBef>
                <a:spcPts val="0"/>
              </a:spcBef>
              <a:spcAft>
                <a:spcPts val="0"/>
              </a:spcAft>
              <a:buClr>
                <a:schemeClr val="lt1"/>
              </a:buClr>
              <a:buSzPts val="4200"/>
              <a:buNone/>
              <a:defRPr sz="4200">
                <a:solidFill>
                  <a:schemeClr val="lt1"/>
                </a:solidFill>
              </a:defRPr>
            </a:lvl3pPr>
            <a:lvl4pPr lvl="3">
              <a:spcBef>
                <a:spcPts val="0"/>
              </a:spcBef>
              <a:spcAft>
                <a:spcPts val="0"/>
              </a:spcAft>
              <a:buClr>
                <a:schemeClr val="lt1"/>
              </a:buClr>
              <a:buSzPts val="4200"/>
              <a:buNone/>
              <a:defRPr sz="4200">
                <a:solidFill>
                  <a:schemeClr val="lt1"/>
                </a:solidFill>
              </a:defRPr>
            </a:lvl4pPr>
            <a:lvl5pPr lvl="4">
              <a:spcBef>
                <a:spcPts val="0"/>
              </a:spcBef>
              <a:spcAft>
                <a:spcPts val="0"/>
              </a:spcAft>
              <a:buClr>
                <a:schemeClr val="lt1"/>
              </a:buClr>
              <a:buSzPts val="4200"/>
              <a:buNone/>
              <a:defRPr sz="4200">
                <a:solidFill>
                  <a:schemeClr val="lt1"/>
                </a:solidFill>
              </a:defRPr>
            </a:lvl5pPr>
            <a:lvl6pPr lvl="5">
              <a:spcBef>
                <a:spcPts val="0"/>
              </a:spcBef>
              <a:spcAft>
                <a:spcPts val="0"/>
              </a:spcAft>
              <a:buClr>
                <a:schemeClr val="lt1"/>
              </a:buClr>
              <a:buSzPts val="4200"/>
              <a:buNone/>
              <a:defRPr sz="4200">
                <a:solidFill>
                  <a:schemeClr val="lt1"/>
                </a:solidFill>
              </a:defRPr>
            </a:lvl6pPr>
            <a:lvl7pPr lvl="6">
              <a:spcBef>
                <a:spcPts val="0"/>
              </a:spcBef>
              <a:spcAft>
                <a:spcPts val="0"/>
              </a:spcAft>
              <a:buClr>
                <a:schemeClr val="lt1"/>
              </a:buClr>
              <a:buSzPts val="4200"/>
              <a:buNone/>
              <a:defRPr sz="4200">
                <a:solidFill>
                  <a:schemeClr val="lt1"/>
                </a:solidFill>
              </a:defRPr>
            </a:lvl7pPr>
            <a:lvl8pPr lvl="7">
              <a:spcBef>
                <a:spcPts val="0"/>
              </a:spcBef>
              <a:spcAft>
                <a:spcPts val="0"/>
              </a:spcAft>
              <a:buClr>
                <a:schemeClr val="lt1"/>
              </a:buClr>
              <a:buSzPts val="4200"/>
              <a:buNone/>
              <a:defRPr sz="4200">
                <a:solidFill>
                  <a:schemeClr val="lt1"/>
                </a:solidFill>
              </a:defRPr>
            </a:lvl8pPr>
            <a:lvl9pPr lvl="8">
              <a:spcBef>
                <a:spcPts val="0"/>
              </a:spcBef>
              <a:spcAft>
                <a:spcPts val="0"/>
              </a:spcAft>
              <a:buClr>
                <a:schemeClr val="lt1"/>
              </a:buClr>
              <a:buSzPts val="4200"/>
              <a:buNone/>
              <a:defRPr sz="4200">
                <a:solidFill>
                  <a:schemeClr val="lt1"/>
                </a:solidFill>
              </a:defRPr>
            </a:lvl9pPr>
          </a:lstStyle>
          <a:p/>
        </p:txBody>
      </p:sp>
      <p:sp>
        <p:nvSpPr>
          <p:cNvPr id="27" name="Google Shape;27;p3"/>
          <p:cNvSpPr txBox="1"/>
          <p:nvPr>
            <p:ph idx="12" type="sldNum"/>
          </p:nvPr>
        </p:nvSpPr>
        <p:spPr>
          <a:xfrm>
            <a:off x="8460431" y="4651190"/>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8" name="Shape 28"/>
        <p:cNvGrpSpPr/>
        <p:nvPr/>
      </p:nvGrpSpPr>
      <p:grpSpPr>
        <a:xfrm>
          <a:off x="0" y="0"/>
          <a:ext cx="0" cy="0"/>
          <a:chOff x="0" y="0"/>
          <a:chExt cx="0" cy="0"/>
        </a:xfrm>
      </p:grpSpPr>
      <p:grpSp>
        <p:nvGrpSpPr>
          <p:cNvPr id="29" name="Google Shape;29;p4"/>
          <p:cNvGrpSpPr/>
          <p:nvPr/>
        </p:nvGrpSpPr>
        <p:grpSpPr>
          <a:xfrm>
            <a:off x="0" y="3903669"/>
            <a:ext cx="9144000" cy="1239925"/>
            <a:chOff x="0" y="3903669"/>
            <a:chExt cx="9144000" cy="1239925"/>
          </a:xfrm>
        </p:grpSpPr>
        <p:sp>
          <p:nvSpPr>
            <p:cNvPr id="30" name="Google Shape;30;p4"/>
            <p:cNvSpPr/>
            <p:nvPr/>
          </p:nvSpPr>
          <p:spPr>
            <a:xfrm>
              <a:off x="8154895" y="3903669"/>
              <a:ext cx="989100" cy="987900"/>
            </a:xfrm>
            <a:prstGeom prst="rtTriangle">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 name="Google Shape;31;p4"/>
            <p:cNvSpPr/>
            <p:nvPr/>
          </p:nvSpPr>
          <p:spPr>
            <a:xfrm flipH="1">
              <a:off x="6181163" y="3903669"/>
              <a:ext cx="989100" cy="987900"/>
            </a:xfrm>
            <a:prstGeom prst="rtTriangle">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 name="Google Shape;32;p4"/>
            <p:cNvSpPr/>
            <p:nvPr/>
          </p:nvSpPr>
          <p:spPr>
            <a:xfrm>
              <a:off x="7170274" y="3903669"/>
              <a:ext cx="989100" cy="9879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 name="Google Shape;33;p4"/>
            <p:cNvSpPr/>
            <p:nvPr/>
          </p:nvSpPr>
          <p:spPr>
            <a:xfrm rot="10800000">
              <a:off x="8154757" y="3903682"/>
              <a:ext cx="989100" cy="987900"/>
            </a:xfrm>
            <a:prstGeom prst="rtTriangl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4"/>
            <p:cNvSpPr/>
            <p:nvPr/>
          </p:nvSpPr>
          <p:spPr>
            <a:xfrm>
              <a:off x="0" y="4891594"/>
              <a:ext cx="9144000" cy="2520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5" name="Google Shape;35;p4"/>
          <p:cNvSpPr txBox="1"/>
          <p:nvPr>
            <p:ph type="title"/>
          </p:nvPr>
        </p:nvSpPr>
        <p:spPr>
          <a:xfrm>
            <a:off x="311700" y="410000"/>
            <a:ext cx="8520600" cy="6078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36" name="Google Shape;36;p4"/>
          <p:cNvSpPr txBox="1"/>
          <p:nvPr>
            <p:ph idx="1" type="body"/>
          </p:nvPr>
        </p:nvSpPr>
        <p:spPr>
          <a:xfrm>
            <a:off x="311700" y="1229875"/>
            <a:ext cx="8520600" cy="33390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37" name="Google Shape;37;p4"/>
          <p:cNvSpPr txBox="1"/>
          <p:nvPr>
            <p:ph idx="12" type="sldNum"/>
          </p:nvPr>
        </p:nvSpPr>
        <p:spPr>
          <a:xfrm>
            <a:off x="8460431" y="4651190"/>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38" name="Shape 38"/>
        <p:cNvGrpSpPr/>
        <p:nvPr/>
      </p:nvGrpSpPr>
      <p:grpSpPr>
        <a:xfrm>
          <a:off x="0" y="0"/>
          <a:ext cx="0" cy="0"/>
          <a:chOff x="0" y="0"/>
          <a:chExt cx="0" cy="0"/>
        </a:xfrm>
      </p:grpSpPr>
      <p:sp>
        <p:nvSpPr>
          <p:cNvPr id="39" name="Google Shape;39;p5"/>
          <p:cNvSpPr txBox="1"/>
          <p:nvPr>
            <p:ph type="title"/>
          </p:nvPr>
        </p:nvSpPr>
        <p:spPr>
          <a:xfrm>
            <a:off x="311700" y="410000"/>
            <a:ext cx="8520600" cy="6078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40" name="Google Shape;40;p5"/>
          <p:cNvSpPr txBox="1"/>
          <p:nvPr>
            <p:ph idx="1" type="body"/>
          </p:nvPr>
        </p:nvSpPr>
        <p:spPr>
          <a:xfrm>
            <a:off x="311700" y="1229975"/>
            <a:ext cx="3999900" cy="33390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41" name="Google Shape;41;p5"/>
          <p:cNvSpPr txBox="1"/>
          <p:nvPr>
            <p:ph idx="2" type="body"/>
          </p:nvPr>
        </p:nvSpPr>
        <p:spPr>
          <a:xfrm>
            <a:off x="4832400" y="1229975"/>
            <a:ext cx="3999900" cy="33390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42" name="Google Shape;42;p5"/>
          <p:cNvSpPr txBox="1"/>
          <p:nvPr>
            <p:ph idx="12" type="sldNum"/>
          </p:nvPr>
        </p:nvSpPr>
        <p:spPr>
          <a:xfrm>
            <a:off x="8460431" y="4651190"/>
            <a:ext cx="548700" cy="393600"/>
          </a:xfrm>
          <a:prstGeom prst="rect">
            <a:avLst/>
          </a:prstGeom>
        </p:spPr>
        <p:txBody>
          <a:bodyPr anchorCtr="0" anchor="ctr" bIns="91425" lIns="91425" spcFirstLastPara="1" rIns="91425" wrap="square" tIns="91425">
            <a:normAutofit/>
          </a:bodyPr>
          <a:lstStyle>
            <a:lvl1pPr lvl="0">
              <a:buNone/>
              <a:defRPr>
                <a:solidFill>
                  <a:schemeClr val="dk2"/>
                </a:solidFill>
              </a:defRPr>
            </a:lvl1pPr>
            <a:lvl2pPr lvl="1">
              <a:buNone/>
              <a:defRPr>
                <a:solidFill>
                  <a:schemeClr val="dk2"/>
                </a:solidFill>
              </a:defRPr>
            </a:lvl2pPr>
            <a:lvl3pPr lvl="2">
              <a:buNone/>
              <a:defRPr>
                <a:solidFill>
                  <a:schemeClr val="dk2"/>
                </a:solidFill>
              </a:defRPr>
            </a:lvl3pPr>
            <a:lvl4pPr lvl="3">
              <a:buNone/>
              <a:defRPr>
                <a:solidFill>
                  <a:schemeClr val="dk2"/>
                </a:solidFill>
              </a:defRPr>
            </a:lvl4pPr>
            <a:lvl5pPr lvl="4">
              <a:buNone/>
              <a:defRPr>
                <a:solidFill>
                  <a:schemeClr val="dk2"/>
                </a:solidFill>
              </a:defRPr>
            </a:lvl5pPr>
            <a:lvl6pPr lvl="5">
              <a:buNone/>
              <a:defRPr>
                <a:solidFill>
                  <a:schemeClr val="dk2"/>
                </a:solidFill>
              </a:defRPr>
            </a:lvl6pPr>
            <a:lvl7pPr lvl="6">
              <a:buNone/>
              <a:defRPr>
                <a:solidFill>
                  <a:schemeClr val="dk2"/>
                </a:solidFill>
              </a:defRPr>
            </a:lvl7pPr>
            <a:lvl8pPr lvl="7">
              <a:buNone/>
              <a:defRPr>
                <a:solidFill>
                  <a:schemeClr val="dk2"/>
                </a:solidFill>
              </a:defRPr>
            </a:lvl8pPr>
            <a:lvl9pPr lvl="8">
              <a:buNone/>
              <a:defRPr>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3" name="Shape 43"/>
        <p:cNvGrpSpPr/>
        <p:nvPr/>
      </p:nvGrpSpPr>
      <p:grpSpPr>
        <a:xfrm>
          <a:off x="0" y="0"/>
          <a:ext cx="0" cy="0"/>
          <a:chOff x="0" y="0"/>
          <a:chExt cx="0" cy="0"/>
        </a:xfrm>
      </p:grpSpPr>
      <p:sp>
        <p:nvSpPr>
          <p:cNvPr id="44" name="Google Shape;44;p6"/>
          <p:cNvSpPr txBox="1"/>
          <p:nvPr>
            <p:ph type="title"/>
          </p:nvPr>
        </p:nvSpPr>
        <p:spPr>
          <a:xfrm>
            <a:off x="311700" y="410000"/>
            <a:ext cx="8520600" cy="6078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45" name="Google Shape;45;p6"/>
          <p:cNvSpPr txBox="1"/>
          <p:nvPr>
            <p:ph idx="12" type="sldNum"/>
          </p:nvPr>
        </p:nvSpPr>
        <p:spPr>
          <a:xfrm>
            <a:off x="8460431" y="4651190"/>
            <a:ext cx="548700" cy="393600"/>
          </a:xfrm>
          <a:prstGeom prst="rect">
            <a:avLst/>
          </a:prstGeom>
        </p:spPr>
        <p:txBody>
          <a:bodyPr anchorCtr="0" anchor="ctr" bIns="91425" lIns="91425" spcFirstLastPara="1" rIns="91425" wrap="square" tIns="91425">
            <a:normAutofit/>
          </a:bodyPr>
          <a:lstStyle>
            <a:lvl1pPr lvl="0">
              <a:buNone/>
              <a:defRPr>
                <a:solidFill>
                  <a:schemeClr val="dk2"/>
                </a:solidFill>
              </a:defRPr>
            </a:lvl1pPr>
            <a:lvl2pPr lvl="1">
              <a:buNone/>
              <a:defRPr>
                <a:solidFill>
                  <a:schemeClr val="dk2"/>
                </a:solidFill>
              </a:defRPr>
            </a:lvl2pPr>
            <a:lvl3pPr lvl="2">
              <a:buNone/>
              <a:defRPr>
                <a:solidFill>
                  <a:schemeClr val="dk2"/>
                </a:solidFill>
              </a:defRPr>
            </a:lvl3pPr>
            <a:lvl4pPr lvl="3">
              <a:buNone/>
              <a:defRPr>
                <a:solidFill>
                  <a:schemeClr val="dk2"/>
                </a:solidFill>
              </a:defRPr>
            </a:lvl4pPr>
            <a:lvl5pPr lvl="4">
              <a:buNone/>
              <a:defRPr>
                <a:solidFill>
                  <a:schemeClr val="dk2"/>
                </a:solidFill>
              </a:defRPr>
            </a:lvl5pPr>
            <a:lvl6pPr lvl="5">
              <a:buNone/>
              <a:defRPr>
                <a:solidFill>
                  <a:schemeClr val="dk2"/>
                </a:solidFill>
              </a:defRPr>
            </a:lvl6pPr>
            <a:lvl7pPr lvl="6">
              <a:buNone/>
              <a:defRPr>
                <a:solidFill>
                  <a:schemeClr val="dk2"/>
                </a:solidFill>
              </a:defRPr>
            </a:lvl7pPr>
            <a:lvl8pPr lvl="7">
              <a:buNone/>
              <a:defRPr>
                <a:solidFill>
                  <a:schemeClr val="dk2"/>
                </a:solidFill>
              </a:defRPr>
            </a:lvl8pPr>
            <a:lvl9pPr lvl="8">
              <a:buNone/>
              <a:defRPr>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46" name="Shape 46"/>
        <p:cNvGrpSpPr/>
        <p:nvPr/>
      </p:nvGrpSpPr>
      <p:grpSpPr>
        <a:xfrm>
          <a:off x="0" y="0"/>
          <a:ext cx="0" cy="0"/>
          <a:chOff x="0" y="0"/>
          <a:chExt cx="0" cy="0"/>
        </a:xfrm>
      </p:grpSpPr>
      <p:sp>
        <p:nvSpPr>
          <p:cNvPr id="47" name="Google Shape;47;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48" name="Google Shape;48;p7"/>
          <p:cNvSpPr txBox="1"/>
          <p:nvPr>
            <p:ph idx="1" type="body"/>
          </p:nvPr>
        </p:nvSpPr>
        <p:spPr>
          <a:xfrm>
            <a:off x="311700" y="1465804"/>
            <a:ext cx="2808000" cy="31032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49" name="Google Shape;49;p7"/>
          <p:cNvSpPr txBox="1"/>
          <p:nvPr>
            <p:ph idx="12" type="sldNum"/>
          </p:nvPr>
        </p:nvSpPr>
        <p:spPr>
          <a:xfrm>
            <a:off x="8460431" y="4651190"/>
            <a:ext cx="548700" cy="393600"/>
          </a:xfrm>
          <a:prstGeom prst="rect">
            <a:avLst/>
          </a:prstGeom>
        </p:spPr>
        <p:txBody>
          <a:bodyPr anchorCtr="0" anchor="ctr" bIns="91425" lIns="91425" spcFirstLastPara="1" rIns="91425" wrap="square" tIns="91425">
            <a:normAutofit/>
          </a:bodyPr>
          <a:lstStyle>
            <a:lvl1pPr lvl="0">
              <a:buNone/>
              <a:defRPr>
                <a:solidFill>
                  <a:schemeClr val="dk2"/>
                </a:solidFill>
              </a:defRPr>
            </a:lvl1pPr>
            <a:lvl2pPr lvl="1">
              <a:buNone/>
              <a:defRPr>
                <a:solidFill>
                  <a:schemeClr val="dk2"/>
                </a:solidFill>
              </a:defRPr>
            </a:lvl2pPr>
            <a:lvl3pPr lvl="2">
              <a:buNone/>
              <a:defRPr>
                <a:solidFill>
                  <a:schemeClr val="dk2"/>
                </a:solidFill>
              </a:defRPr>
            </a:lvl3pPr>
            <a:lvl4pPr lvl="3">
              <a:buNone/>
              <a:defRPr>
                <a:solidFill>
                  <a:schemeClr val="dk2"/>
                </a:solidFill>
              </a:defRPr>
            </a:lvl4pPr>
            <a:lvl5pPr lvl="4">
              <a:buNone/>
              <a:defRPr>
                <a:solidFill>
                  <a:schemeClr val="dk2"/>
                </a:solidFill>
              </a:defRPr>
            </a:lvl5pPr>
            <a:lvl6pPr lvl="5">
              <a:buNone/>
              <a:defRPr>
                <a:solidFill>
                  <a:schemeClr val="dk2"/>
                </a:solidFill>
              </a:defRPr>
            </a:lvl6pPr>
            <a:lvl7pPr lvl="6">
              <a:buNone/>
              <a:defRPr>
                <a:solidFill>
                  <a:schemeClr val="dk2"/>
                </a:solidFill>
              </a:defRPr>
            </a:lvl7pPr>
            <a:lvl8pPr lvl="7">
              <a:buNone/>
              <a:defRPr>
                <a:solidFill>
                  <a:schemeClr val="dk2"/>
                </a:solidFill>
              </a:defRPr>
            </a:lvl8pPr>
            <a:lvl9pPr lvl="8">
              <a:buNone/>
              <a:defRPr>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accent4"/>
        </a:solidFill>
      </p:bgPr>
    </p:bg>
    <p:spTree>
      <p:nvGrpSpPr>
        <p:cNvPr id="50" name="Shape 50"/>
        <p:cNvGrpSpPr/>
        <p:nvPr/>
      </p:nvGrpSpPr>
      <p:grpSpPr>
        <a:xfrm>
          <a:off x="0" y="0"/>
          <a:ext cx="0" cy="0"/>
          <a:chOff x="0" y="0"/>
          <a:chExt cx="0" cy="0"/>
        </a:xfrm>
      </p:grpSpPr>
      <p:grpSp>
        <p:nvGrpSpPr>
          <p:cNvPr id="51" name="Google Shape;51;p8"/>
          <p:cNvGrpSpPr/>
          <p:nvPr/>
        </p:nvGrpSpPr>
        <p:grpSpPr>
          <a:xfrm>
            <a:off x="6098378" y="5"/>
            <a:ext cx="3045625" cy="2030570"/>
            <a:chOff x="6098378" y="5"/>
            <a:chExt cx="3045625" cy="2030570"/>
          </a:xfrm>
        </p:grpSpPr>
        <p:sp>
          <p:nvSpPr>
            <p:cNvPr id="52" name="Google Shape;52;p8"/>
            <p:cNvSpPr/>
            <p:nvPr/>
          </p:nvSpPr>
          <p:spPr>
            <a:xfrm>
              <a:off x="8128803" y="16"/>
              <a:ext cx="1015200" cy="10152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 name="Google Shape;53;p8"/>
            <p:cNvSpPr/>
            <p:nvPr/>
          </p:nvSpPr>
          <p:spPr>
            <a:xfrm flipH="1">
              <a:off x="7113463" y="5"/>
              <a:ext cx="1015200" cy="1015200"/>
            </a:xfrm>
            <a:prstGeom prst="rtTriangle">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 name="Google Shape;54;p8"/>
            <p:cNvSpPr/>
            <p:nvPr/>
          </p:nvSpPr>
          <p:spPr>
            <a:xfrm flipH="1" rot="10800000">
              <a:off x="7113588" y="107"/>
              <a:ext cx="1015200" cy="1015200"/>
            </a:xfrm>
            <a:prstGeom prst="rtTriangl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 name="Google Shape;55;p8"/>
            <p:cNvSpPr/>
            <p:nvPr/>
          </p:nvSpPr>
          <p:spPr>
            <a:xfrm rot="10800000">
              <a:off x="6098378" y="97"/>
              <a:ext cx="1015200" cy="1015200"/>
            </a:xfrm>
            <a:prstGeom prst="rtTriangle">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 name="Google Shape;56;p8"/>
            <p:cNvSpPr/>
            <p:nvPr/>
          </p:nvSpPr>
          <p:spPr>
            <a:xfrm rot="10800000">
              <a:off x="8128789" y="1015375"/>
              <a:ext cx="1015200" cy="1015200"/>
            </a:xfrm>
            <a:prstGeom prst="rtTriangle">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7" name="Google Shape;57;p8"/>
          <p:cNvSpPr txBox="1"/>
          <p:nvPr>
            <p:ph type="title"/>
          </p:nvPr>
        </p:nvSpPr>
        <p:spPr>
          <a:xfrm>
            <a:off x="490250" y="526350"/>
            <a:ext cx="5618700" cy="4090800"/>
          </a:xfrm>
          <a:prstGeom prst="rect">
            <a:avLst/>
          </a:prstGeom>
        </p:spPr>
        <p:txBody>
          <a:bodyPr anchorCtr="0" anchor="ctr" bIns="91425" lIns="91425" spcFirstLastPara="1" rIns="91425" wrap="square" tIns="91425">
            <a:normAutofit/>
          </a:bodyPr>
          <a:lstStyle>
            <a:lvl1pPr lvl="0">
              <a:spcBef>
                <a:spcPts val="0"/>
              </a:spcBef>
              <a:spcAft>
                <a:spcPts val="0"/>
              </a:spcAft>
              <a:buClr>
                <a:schemeClr val="lt1"/>
              </a:buClr>
              <a:buSzPts val="4800"/>
              <a:buNone/>
              <a:defRPr sz="4800">
                <a:solidFill>
                  <a:schemeClr val="lt1"/>
                </a:solidFill>
              </a:defRPr>
            </a:lvl1pPr>
            <a:lvl2pPr lvl="1">
              <a:spcBef>
                <a:spcPts val="0"/>
              </a:spcBef>
              <a:spcAft>
                <a:spcPts val="0"/>
              </a:spcAft>
              <a:buClr>
                <a:schemeClr val="lt1"/>
              </a:buClr>
              <a:buSzPts val="4800"/>
              <a:buNone/>
              <a:defRPr sz="4800">
                <a:solidFill>
                  <a:schemeClr val="lt1"/>
                </a:solidFill>
              </a:defRPr>
            </a:lvl2pPr>
            <a:lvl3pPr lvl="2">
              <a:spcBef>
                <a:spcPts val="0"/>
              </a:spcBef>
              <a:spcAft>
                <a:spcPts val="0"/>
              </a:spcAft>
              <a:buClr>
                <a:schemeClr val="lt1"/>
              </a:buClr>
              <a:buSzPts val="4800"/>
              <a:buNone/>
              <a:defRPr sz="4800">
                <a:solidFill>
                  <a:schemeClr val="lt1"/>
                </a:solidFill>
              </a:defRPr>
            </a:lvl3pPr>
            <a:lvl4pPr lvl="3">
              <a:spcBef>
                <a:spcPts val="0"/>
              </a:spcBef>
              <a:spcAft>
                <a:spcPts val="0"/>
              </a:spcAft>
              <a:buClr>
                <a:schemeClr val="lt1"/>
              </a:buClr>
              <a:buSzPts val="4800"/>
              <a:buNone/>
              <a:defRPr sz="4800">
                <a:solidFill>
                  <a:schemeClr val="lt1"/>
                </a:solidFill>
              </a:defRPr>
            </a:lvl4pPr>
            <a:lvl5pPr lvl="4">
              <a:spcBef>
                <a:spcPts val="0"/>
              </a:spcBef>
              <a:spcAft>
                <a:spcPts val="0"/>
              </a:spcAft>
              <a:buClr>
                <a:schemeClr val="lt1"/>
              </a:buClr>
              <a:buSzPts val="4800"/>
              <a:buNone/>
              <a:defRPr sz="4800">
                <a:solidFill>
                  <a:schemeClr val="lt1"/>
                </a:solidFill>
              </a:defRPr>
            </a:lvl5pPr>
            <a:lvl6pPr lvl="5">
              <a:spcBef>
                <a:spcPts val="0"/>
              </a:spcBef>
              <a:spcAft>
                <a:spcPts val="0"/>
              </a:spcAft>
              <a:buClr>
                <a:schemeClr val="lt1"/>
              </a:buClr>
              <a:buSzPts val="4800"/>
              <a:buNone/>
              <a:defRPr sz="4800">
                <a:solidFill>
                  <a:schemeClr val="lt1"/>
                </a:solidFill>
              </a:defRPr>
            </a:lvl6pPr>
            <a:lvl7pPr lvl="6">
              <a:spcBef>
                <a:spcPts val="0"/>
              </a:spcBef>
              <a:spcAft>
                <a:spcPts val="0"/>
              </a:spcAft>
              <a:buClr>
                <a:schemeClr val="lt1"/>
              </a:buClr>
              <a:buSzPts val="4800"/>
              <a:buNone/>
              <a:defRPr sz="4800">
                <a:solidFill>
                  <a:schemeClr val="lt1"/>
                </a:solidFill>
              </a:defRPr>
            </a:lvl7pPr>
            <a:lvl8pPr lvl="7">
              <a:spcBef>
                <a:spcPts val="0"/>
              </a:spcBef>
              <a:spcAft>
                <a:spcPts val="0"/>
              </a:spcAft>
              <a:buClr>
                <a:schemeClr val="lt1"/>
              </a:buClr>
              <a:buSzPts val="4800"/>
              <a:buNone/>
              <a:defRPr sz="4800">
                <a:solidFill>
                  <a:schemeClr val="lt1"/>
                </a:solidFill>
              </a:defRPr>
            </a:lvl8pPr>
            <a:lvl9pPr lvl="8">
              <a:spcBef>
                <a:spcPts val="0"/>
              </a:spcBef>
              <a:spcAft>
                <a:spcPts val="0"/>
              </a:spcAft>
              <a:buClr>
                <a:schemeClr val="lt1"/>
              </a:buClr>
              <a:buSzPts val="4800"/>
              <a:buNone/>
              <a:defRPr sz="4800">
                <a:solidFill>
                  <a:schemeClr val="lt1"/>
                </a:solidFill>
              </a:defRPr>
            </a:lvl9pPr>
          </a:lstStyle>
          <a:p/>
        </p:txBody>
      </p:sp>
      <p:sp>
        <p:nvSpPr>
          <p:cNvPr id="58" name="Google Shape;58;p8"/>
          <p:cNvSpPr txBox="1"/>
          <p:nvPr>
            <p:ph idx="12" type="sldNum"/>
          </p:nvPr>
        </p:nvSpPr>
        <p:spPr>
          <a:xfrm>
            <a:off x="8460431" y="4651190"/>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59" name="Shape 59"/>
        <p:cNvGrpSpPr/>
        <p:nvPr/>
      </p:nvGrpSpPr>
      <p:grpSpPr>
        <a:xfrm>
          <a:off x="0" y="0"/>
          <a:ext cx="0" cy="0"/>
          <a:chOff x="0" y="0"/>
          <a:chExt cx="0" cy="0"/>
        </a:xfrm>
      </p:grpSpPr>
      <p:sp>
        <p:nvSpPr>
          <p:cNvPr id="60" name="Google Shape;60;p9"/>
          <p:cNvSpPr/>
          <p:nvPr/>
        </p:nvSpPr>
        <p:spPr>
          <a:xfrm>
            <a:off x="4572000" y="-175"/>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61" name="Google Shape;61;p9"/>
          <p:cNvCxnSpPr/>
          <p:nvPr/>
        </p:nvCxnSpPr>
        <p:spPr>
          <a:xfrm>
            <a:off x="5029675" y="4495500"/>
            <a:ext cx="468300" cy="0"/>
          </a:xfrm>
          <a:prstGeom prst="straightConnector1">
            <a:avLst/>
          </a:prstGeom>
          <a:noFill/>
          <a:ln cap="flat" cmpd="sng" w="19050">
            <a:solidFill>
              <a:schemeClr val="lt1"/>
            </a:solidFill>
            <a:prstDash val="solid"/>
            <a:round/>
            <a:headEnd len="sm" w="sm" type="none"/>
            <a:tailEnd len="sm" w="sm" type="none"/>
          </a:ln>
        </p:spPr>
      </p:cxnSp>
      <p:sp>
        <p:nvSpPr>
          <p:cNvPr id="62" name="Google Shape;62;p9"/>
          <p:cNvSpPr txBox="1"/>
          <p:nvPr>
            <p:ph type="title"/>
          </p:nvPr>
        </p:nvSpPr>
        <p:spPr>
          <a:xfrm>
            <a:off x="265500" y="1151100"/>
            <a:ext cx="4045200" cy="15645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63" name="Google Shape;63;p9"/>
          <p:cNvSpPr txBox="1"/>
          <p:nvPr>
            <p:ph idx="1" type="subTitle"/>
          </p:nvPr>
        </p:nvSpPr>
        <p:spPr>
          <a:xfrm>
            <a:off x="265500" y="2769001"/>
            <a:ext cx="4045200" cy="12693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64" name="Google Shape;64;p9"/>
          <p:cNvSpPr txBox="1"/>
          <p:nvPr>
            <p:ph idx="2" type="body"/>
          </p:nvPr>
        </p:nvSpPr>
        <p:spPr>
          <a:xfrm>
            <a:off x="4939500" y="724200"/>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Clr>
                <a:schemeClr val="lt1"/>
              </a:buClr>
              <a:buSzPts val="1800"/>
              <a:buChar char="●"/>
              <a:defRPr>
                <a:solidFill>
                  <a:schemeClr val="lt1"/>
                </a:solidFill>
              </a:defRPr>
            </a:lvl1pPr>
            <a:lvl2pPr indent="-317500" lvl="1" marL="914400">
              <a:spcBef>
                <a:spcPts val="0"/>
              </a:spcBef>
              <a:spcAft>
                <a:spcPts val="0"/>
              </a:spcAft>
              <a:buClr>
                <a:schemeClr val="lt1"/>
              </a:buClr>
              <a:buSzPts val="1400"/>
              <a:buChar char="○"/>
              <a:defRPr>
                <a:solidFill>
                  <a:schemeClr val="lt1"/>
                </a:solidFill>
              </a:defRPr>
            </a:lvl2pPr>
            <a:lvl3pPr indent="-317500" lvl="2" marL="1371600">
              <a:spcBef>
                <a:spcPts val="0"/>
              </a:spcBef>
              <a:spcAft>
                <a:spcPts val="0"/>
              </a:spcAft>
              <a:buClr>
                <a:schemeClr val="lt1"/>
              </a:buClr>
              <a:buSzPts val="1400"/>
              <a:buChar char="■"/>
              <a:defRPr>
                <a:solidFill>
                  <a:schemeClr val="lt1"/>
                </a:solidFill>
              </a:defRPr>
            </a:lvl3pPr>
            <a:lvl4pPr indent="-317500" lvl="3" marL="1828800">
              <a:spcBef>
                <a:spcPts val="0"/>
              </a:spcBef>
              <a:spcAft>
                <a:spcPts val="0"/>
              </a:spcAft>
              <a:buClr>
                <a:schemeClr val="lt1"/>
              </a:buClr>
              <a:buSzPts val="1400"/>
              <a:buChar char="●"/>
              <a:defRPr>
                <a:solidFill>
                  <a:schemeClr val="lt1"/>
                </a:solidFill>
              </a:defRPr>
            </a:lvl4pPr>
            <a:lvl5pPr indent="-317500" lvl="4" marL="2286000">
              <a:spcBef>
                <a:spcPts val="0"/>
              </a:spcBef>
              <a:spcAft>
                <a:spcPts val="0"/>
              </a:spcAft>
              <a:buClr>
                <a:schemeClr val="lt1"/>
              </a:buClr>
              <a:buSzPts val="1400"/>
              <a:buChar char="○"/>
              <a:defRPr>
                <a:solidFill>
                  <a:schemeClr val="lt1"/>
                </a:solidFill>
              </a:defRPr>
            </a:lvl5pPr>
            <a:lvl6pPr indent="-317500" lvl="5" marL="2743200">
              <a:spcBef>
                <a:spcPts val="0"/>
              </a:spcBef>
              <a:spcAft>
                <a:spcPts val="0"/>
              </a:spcAft>
              <a:buClr>
                <a:schemeClr val="lt1"/>
              </a:buClr>
              <a:buSzPts val="1400"/>
              <a:buChar char="■"/>
              <a:defRPr>
                <a:solidFill>
                  <a:schemeClr val="lt1"/>
                </a:solidFill>
              </a:defRPr>
            </a:lvl6pPr>
            <a:lvl7pPr indent="-317500" lvl="6" marL="3200400">
              <a:spcBef>
                <a:spcPts val="0"/>
              </a:spcBef>
              <a:spcAft>
                <a:spcPts val="0"/>
              </a:spcAft>
              <a:buClr>
                <a:schemeClr val="lt1"/>
              </a:buClr>
              <a:buSzPts val="1400"/>
              <a:buChar char="●"/>
              <a:defRPr>
                <a:solidFill>
                  <a:schemeClr val="lt1"/>
                </a:solidFill>
              </a:defRPr>
            </a:lvl7pPr>
            <a:lvl8pPr indent="-317500" lvl="7" marL="3657600">
              <a:spcBef>
                <a:spcPts val="0"/>
              </a:spcBef>
              <a:spcAft>
                <a:spcPts val="0"/>
              </a:spcAft>
              <a:buClr>
                <a:schemeClr val="lt1"/>
              </a:buClr>
              <a:buSzPts val="1400"/>
              <a:buChar char="○"/>
              <a:defRPr>
                <a:solidFill>
                  <a:schemeClr val="lt1"/>
                </a:solidFill>
              </a:defRPr>
            </a:lvl8pPr>
            <a:lvl9pPr indent="-317500" lvl="8" marL="4114800">
              <a:spcBef>
                <a:spcPts val="0"/>
              </a:spcBef>
              <a:spcAft>
                <a:spcPts val="0"/>
              </a:spcAft>
              <a:buClr>
                <a:schemeClr val="lt1"/>
              </a:buClr>
              <a:buSzPts val="1400"/>
              <a:buChar char="■"/>
              <a:defRPr>
                <a:solidFill>
                  <a:schemeClr val="lt1"/>
                </a:solidFill>
              </a:defRPr>
            </a:lvl9pPr>
          </a:lstStyle>
          <a:p/>
        </p:txBody>
      </p:sp>
      <p:sp>
        <p:nvSpPr>
          <p:cNvPr id="65" name="Google Shape;65;p9"/>
          <p:cNvSpPr txBox="1"/>
          <p:nvPr>
            <p:ph idx="12" type="sldNum"/>
          </p:nvPr>
        </p:nvSpPr>
        <p:spPr>
          <a:xfrm>
            <a:off x="8460431" y="4651190"/>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66" name="Shape 66"/>
        <p:cNvGrpSpPr/>
        <p:nvPr/>
      </p:nvGrpSpPr>
      <p:grpSpPr>
        <a:xfrm>
          <a:off x="0" y="0"/>
          <a:ext cx="0" cy="0"/>
          <a:chOff x="0" y="0"/>
          <a:chExt cx="0" cy="0"/>
        </a:xfrm>
      </p:grpSpPr>
      <p:sp>
        <p:nvSpPr>
          <p:cNvPr id="67" name="Google Shape;67;p10"/>
          <p:cNvSpPr txBox="1"/>
          <p:nvPr>
            <p:ph idx="1" type="body"/>
          </p:nvPr>
        </p:nvSpPr>
        <p:spPr>
          <a:xfrm>
            <a:off x="319500" y="4230575"/>
            <a:ext cx="5998800" cy="5988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68" name="Google Shape;68;p10"/>
          <p:cNvSpPr txBox="1"/>
          <p:nvPr>
            <p:ph idx="12" type="sldNum"/>
          </p:nvPr>
        </p:nvSpPr>
        <p:spPr>
          <a:xfrm>
            <a:off x="8460431" y="4651190"/>
            <a:ext cx="548700" cy="393600"/>
          </a:xfrm>
          <a:prstGeom prst="rect">
            <a:avLst/>
          </a:prstGeom>
        </p:spPr>
        <p:txBody>
          <a:bodyPr anchorCtr="0" anchor="ctr" bIns="91425" lIns="91425" spcFirstLastPara="1" rIns="91425" wrap="square" tIns="91425">
            <a:normAutofit/>
          </a:bodyPr>
          <a:lstStyle>
            <a:lvl1pPr lvl="0">
              <a:buNone/>
              <a:defRPr>
                <a:solidFill>
                  <a:schemeClr val="dk2"/>
                </a:solidFill>
              </a:defRPr>
            </a:lvl1pPr>
            <a:lvl2pPr lvl="1">
              <a:buNone/>
              <a:defRPr>
                <a:solidFill>
                  <a:schemeClr val="dk2"/>
                </a:solidFill>
              </a:defRPr>
            </a:lvl2pPr>
            <a:lvl3pPr lvl="2">
              <a:buNone/>
              <a:defRPr>
                <a:solidFill>
                  <a:schemeClr val="dk2"/>
                </a:solidFill>
              </a:defRPr>
            </a:lvl3pPr>
            <a:lvl4pPr lvl="3">
              <a:buNone/>
              <a:defRPr>
                <a:solidFill>
                  <a:schemeClr val="dk2"/>
                </a:solidFill>
              </a:defRPr>
            </a:lvl4pPr>
            <a:lvl5pPr lvl="4">
              <a:buNone/>
              <a:defRPr>
                <a:solidFill>
                  <a:schemeClr val="dk2"/>
                </a:solidFill>
              </a:defRPr>
            </a:lvl5pPr>
            <a:lvl6pPr lvl="5">
              <a:buNone/>
              <a:defRPr>
                <a:solidFill>
                  <a:schemeClr val="dk2"/>
                </a:solidFill>
              </a:defRPr>
            </a:lvl6pPr>
            <a:lvl7pPr lvl="6">
              <a:buNone/>
              <a:defRPr>
                <a:solidFill>
                  <a:schemeClr val="dk2"/>
                </a:solidFill>
              </a:defRPr>
            </a:lvl7pPr>
            <a:lvl8pPr lvl="7">
              <a:buNone/>
              <a:defRPr>
                <a:solidFill>
                  <a:schemeClr val="dk2"/>
                </a:solidFill>
              </a:defRPr>
            </a:lvl8pPr>
            <a:lvl9pPr lvl="8">
              <a:buNone/>
              <a:defRPr>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bg>
      <p:bgPr>
        <a:solidFill>
          <a:schemeClr val="dk1"/>
        </a:solidFill>
      </p:bgPr>
    </p:bg>
    <p:spTree>
      <p:nvGrpSpPr>
        <p:cNvPr id="69" name="Shape 69"/>
        <p:cNvGrpSpPr/>
        <p:nvPr/>
      </p:nvGrpSpPr>
      <p:grpSpPr>
        <a:xfrm>
          <a:off x="0" y="0"/>
          <a:ext cx="0" cy="0"/>
          <a:chOff x="0" y="0"/>
          <a:chExt cx="0" cy="0"/>
        </a:xfrm>
      </p:grpSpPr>
      <p:grpSp>
        <p:nvGrpSpPr>
          <p:cNvPr id="70" name="Google Shape;70;p11"/>
          <p:cNvGrpSpPr/>
          <p:nvPr/>
        </p:nvGrpSpPr>
        <p:grpSpPr>
          <a:xfrm>
            <a:off x="6098378" y="5"/>
            <a:ext cx="3045625" cy="2030570"/>
            <a:chOff x="6098378" y="5"/>
            <a:chExt cx="3045625" cy="2030570"/>
          </a:xfrm>
        </p:grpSpPr>
        <p:sp>
          <p:nvSpPr>
            <p:cNvPr id="71" name="Google Shape;71;p11"/>
            <p:cNvSpPr/>
            <p:nvPr/>
          </p:nvSpPr>
          <p:spPr>
            <a:xfrm>
              <a:off x="8128803" y="16"/>
              <a:ext cx="1015200" cy="10152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 name="Google Shape;72;p11"/>
            <p:cNvSpPr/>
            <p:nvPr/>
          </p:nvSpPr>
          <p:spPr>
            <a:xfrm flipH="1">
              <a:off x="7113463" y="5"/>
              <a:ext cx="1015200" cy="1015200"/>
            </a:xfrm>
            <a:prstGeom prst="rtTriangle">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 name="Google Shape;73;p11"/>
            <p:cNvSpPr/>
            <p:nvPr/>
          </p:nvSpPr>
          <p:spPr>
            <a:xfrm flipH="1" rot="10800000">
              <a:off x="7113588" y="107"/>
              <a:ext cx="1015200" cy="1015200"/>
            </a:xfrm>
            <a:prstGeom prst="rtTriangle">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11"/>
            <p:cNvSpPr/>
            <p:nvPr/>
          </p:nvSpPr>
          <p:spPr>
            <a:xfrm rot="10800000">
              <a:off x="6098378" y="97"/>
              <a:ext cx="1015200" cy="1015200"/>
            </a:xfrm>
            <a:prstGeom prst="rtTriangl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 name="Google Shape;75;p11"/>
            <p:cNvSpPr/>
            <p:nvPr/>
          </p:nvSpPr>
          <p:spPr>
            <a:xfrm rot="10800000">
              <a:off x="8128789" y="1015375"/>
              <a:ext cx="1015200" cy="1015200"/>
            </a:xfrm>
            <a:prstGeom prst="rtTriangle">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6" name="Google Shape;76;p11"/>
          <p:cNvSpPr txBox="1"/>
          <p:nvPr>
            <p:ph hasCustomPrompt="1" type="title"/>
          </p:nvPr>
        </p:nvSpPr>
        <p:spPr>
          <a:xfrm>
            <a:off x="311700" y="1256050"/>
            <a:ext cx="8520600" cy="2030700"/>
          </a:xfrm>
          <a:prstGeom prst="rect">
            <a:avLst/>
          </a:prstGeom>
        </p:spPr>
        <p:txBody>
          <a:bodyPr anchorCtr="0" anchor="b" bIns="91425" lIns="91425" spcFirstLastPara="1" rIns="91425" wrap="square" tIns="91425">
            <a:normAutofit/>
          </a:bodyPr>
          <a:lstStyle>
            <a:lvl1pPr lvl="0" algn="ctr">
              <a:spcBef>
                <a:spcPts val="0"/>
              </a:spcBef>
              <a:spcAft>
                <a:spcPts val="0"/>
              </a:spcAft>
              <a:buClr>
                <a:schemeClr val="lt1"/>
              </a:buClr>
              <a:buSzPts val="12000"/>
              <a:buNone/>
              <a:defRPr sz="12000">
                <a:solidFill>
                  <a:schemeClr val="lt1"/>
                </a:solidFill>
              </a:defRPr>
            </a:lvl1pPr>
            <a:lvl2pPr lvl="1" algn="ctr">
              <a:spcBef>
                <a:spcPts val="0"/>
              </a:spcBef>
              <a:spcAft>
                <a:spcPts val="0"/>
              </a:spcAft>
              <a:buClr>
                <a:schemeClr val="lt1"/>
              </a:buClr>
              <a:buSzPts val="12000"/>
              <a:buNone/>
              <a:defRPr sz="12000">
                <a:solidFill>
                  <a:schemeClr val="lt1"/>
                </a:solidFill>
              </a:defRPr>
            </a:lvl2pPr>
            <a:lvl3pPr lvl="2" algn="ctr">
              <a:spcBef>
                <a:spcPts val="0"/>
              </a:spcBef>
              <a:spcAft>
                <a:spcPts val="0"/>
              </a:spcAft>
              <a:buClr>
                <a:schemeClr val="lt1"/>
              </a:buClr>
              <a:buSzPts val="12000"/>
              <a:buNone/>
              <a:defRPr sz="12000">
                <a:solidFill>
                  <a:schemeClr val="lt1"/>
                </a:solidFill>
              </a:defRPr>
            </a:lvl3pPr>
            <a:lvl4pPr lvl="3" algn="ctr">
              <a:spcBef>
                <a:spcPts val="0"/>
              </a:spcBef>
              <a:spcAft>
                <a:spcPts val="0"/>
              </a:spcAft>
              <a:buClr>
                <a:schemeClr val="lt1"/>
              </a:buClr>
              <a:buSzPts val="12000"/>
              <a:buNone/>
              <a:defRPr sz="12000">
                <a:solidFill>
                  <a:schemeClr val="lt1"/>
                </a:solidFill>
              </a:defRPr>
            </a:lvl4pPr>
            <a:lvl5pPr lvl="4" algn="ctr">
              <a:spcBef>
                <a:spcPts val="0"/>
              </a:spcBef>
              <a:spcAft>
                <a:spcPts val="0"/>
              </a:spcAft>
              <a:buClr>
                <a:schemeClr val="lt1"/>
              </a:buClr>
              <a:buSzPts val="12000"/>
              <a:buNone/>
              <a:defRPr sz="12000">
                <a:solidFill>
                  <a:schemeClr val="lt1"/>
                </a:solidFill>
              </a:defRPr>
            </a:lvl5pPr>
            <a:lvl6pPr lvl="5" algn="ctr">
              <a:spcBef>
                <a:spcPts val="0"/>
              </a:spcBef>
              <a:spcAft>
                <a:spcPts val="0"/>
              </a:spcAft>
              <a:buClr>
                <a:schemeClr val="lt1"/>
              </a:buClr>
              <a:buSzPts val="12000"/>
              <a:buNone/>
              <a:defRPr sz="12000">
                <a:solidFill>
                  <a:schemeClr val="lt1"/>
                </a:solidFill>
              </a:defRPr>
            </a:lvl6pPr>
            <a:lvl7pPr lvl="6" algn="ctr">
              <a:spcBef>
                <a:spcPts val="0"/>
              </a:spcBef>
              <a:spcAft>
                <a:spcPts val="0"/>
              </a:spcAft>
              <a:buClr>
                <a:schemeClr val="lt1"/>
              </a:buClr>
              <a:buSzPts val="12000"/>
              <a:buNone/>
              <a:defRPr sz="12000">
                <a:solidFill>
                  <a:schemeClr val="lt1"/>
                </a:solidFill>
              </a:defRPr>
            </a:lvl7pPr>
            <a:lvl8pPr lvl="7" algn="ctr">
              <a:spcBef>
                <a:spcPts val="0"/>
              </a:spcBef>
              <a:spcAft>
                <a:spcPts val="0"/>
              </a:spcAft>
              <a:buClr>
                <a:schemeClr val="lt1"/>
              </a:buClr>
              <a:buSzPts val="12000"/>
              <a:buNone/>
              <a:defRPr sz="12000">
                <a:solidFill>
                  <a:schemeClr val="lt1"/>
                </a:solidFill>
              </a:defRPr>
            </a:lvl8pPr>
            <a:lvl9pPr lvl="8" algn="ctr">
              <a:spcBef>
                <a:spcPts val="0"/>
              </a:spcBef>
              <a:spcAft>
                <a:spcPts val="0"/>
              </a:spcAft>
              <a:buClr>
                <a:schemeClr val="lt1"/>
              </a:buClr>
              <a:buSzPts val="12000"/>
              <a:buNone/>
              <a:defRPr sz="12000">
                <a:solidFill>
                  <a:schemeClr val="lt1"/>
                </a:solidFill>
              </a:defRPr>
            </a:lvl9pPr>
          </a:lstStyle>
          <a:p>
            <a:r>
              <a:t>xx%</a:t>
            </a:r>
          </a:p>
        </p:txBody>
      </p:sp>
      <p:sp>
        <p:nvSpPr>
          <p:cNvPr id="77" name="Google Shape;77;p11"/>
          <p:cNvSpPr txBox="1"/>
          <p:nvPr>
            <p:ph idx="1" type="body"/>
          </p:nvPr>
        </p:nvSpPr>
        <p:spPr>
          <a:xfrm>
            <a:off x="311700" y="3369225"/>
            <a:ext cx="8520600" cy="12819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Clr>
                <a:schemeClr val="lt1"/>
              </a:buClr>
              <a:buSzPts val="1800"/>
              <a:buChar char="●"/>
              <a:defRPr>
                <a:solidFill>
                  <a:schemeClr val="lt1"/>
                </a:solidFill>
              </a:defRPr>
            </a:lvl1pPr>
            <a:lvl2pPr indent="-317500" lvl="1" marL="914400" algn="ctr">
              <a:spcBef>
                <a:spcPts val="0"/>
              </a:spcBef>
              <a:spcAft>
                <a:spcPts val="0"/>
              </a:spcAft>
              <a:buClr>
                <a:schemeClr val="lt1"/>
              </a:buClr>
              <a:buSzPts val="1400"/>
              <a:buChar char="○"/>
              <a:defRPr>
                <a:solidFill>
                  <a:schemeClr val="lt1"/>
                </a:solidFill>
              </a:defRPr>
            </a:lvl2pPr>
            <a:lvl3pPr indent="-317500" lvl="2" marL="1371600" algn="ctr">
              <a:spcBef>
                <a:spcPts val="0"/>
              </a:spcBef>
              <a:spcAft>
                <a:spcPts val="0"/>
              </a:spcAft>
              <a:buClr>
                <a:schemeClr val="lt1"/>
              </a:buClr>
              <a:buSzPts val="1400"/>
              <a:buChar char="■"/>
              <a:defRPr>
                <a:solidFill>
                  <a:schemeClr val="lt1"/>
                </a:solidFill>
              </a:defRPr>
            </a:lvl3pPr>
            <a:lvl4pPr indent="-317500" lvl="3" marL="1828800" algn="ctr">
              <a:spcBef>
                <a:spcPts val="0"/>
              </a:spcBef>
              <a:spcAft>
                <a:spcPts val="0"/>
              </a:spcAft>
              <a:buClr>
                <a:schemeClr val="lt1"/>
              </a:buClr>
              <a:buSzPts val="1400"/>
              <a:buChar char="●"/>
              <a:defRPr>
                <a:solidFill>
                  <a:schemeClr val="lt1"/>
                </a:solidFill>
              </a:defRPr>
            </a:lvl4pPr>
            <a:lvl5pPr indent="-317500" lvl="4" marL="2286000" algn="ctr">
              <a:spcBef>
                <a:spcPts val="0"/>
              </a:spcBef>
              <a:spcAft>
                <a:spcPts val="0"/>
              </a:spcAft>
              <a:buClr>
                <a:schemeClr val="lt1"/>
              </a:buClr>
              <a:buSzPts val="1400"/>
              <a:buChar char="○"/>
              <a:defRPr>
                <a:solidFill>
                  <a:schemeClr val="lt1"/>
                </a:solidFill>
              </a:defRPr>
            </a:lvl5pPr>
            <a:lvl6pPr indent="-317500" lvl="5" marL="2743200" algn="ctr">
              <a:spcBef>
                <a:spcPts val="0"/>
              </a:spcBef>
              <a:spcAft>
                <a:spcPts val="0"/>
              </a:spcAft>
              <a:buClr>
                <a:schemeClr val="lt1"/>
              </a:buClr>
              <a:buSzPts val="1400"/>
              <a:buChar char="■"/>
              <a:defRPr>
                <a:solidFill>
                  <a:schemeClr val="lt1"/>
                </a:solidFill>
              </a:defRPr>
            </a:lvl6pPr>
            <a:lvl7pPr indent="-317500" lvl="6" marL="3200400" algn="ctr">
              <a:spcBef>
                <a:spcPts val="0"/>
              </a:spcBef>
              <a:spcAft>
                <a:spcPts val="0"/>
              </a:spcAft>
              <a:buClr>
                <a:schemeClr val="lt1"/>
              </a:buClr>
              <a:buSzPts val="1400"/>
              <a:buChar char="●"/>
              <a:defRPr>
                <a:solidFill>
                  <a:schemeClr val="lt1"/>
                </a:solidFill>
              </a:defRPr>
            </a:lvl7pPr>
            <a:lvl8pPr indent="-317500" lvl="7" marL="3657600" algn="ctr">
              <a:spcBef>
                <a:spcPts val="0"/>
              </a:spcBef>
              <a:spcAft>
                <a:spcPts val="0"/>
              </a:spcAft>
              <a:buClr>
                <a:schemeClr val="lt1"/>
              </a:buClr>
              <a:buSzPts val="1400"/>
              <a:buChar char="○"/>
              <a:defRPr>
                <a:solidFill>
                  <a:schemeClr val="lt1"/>
                </a:solidFill>
              </a:defRPr>
            </a:lvl8pPr>
            <a:lvl9pPr indent="-317500" lvl="8" marL="4114800" algn="ctr">
              <a:spcBef>
                <a:spcPts val="0"/>
              </a:spcBef>
              <a:spcAft>
                <a:spcPts val="0"/>
              </a:spcAft>
              <a:buClr>
                <a:schemeClr val="lt1"/>
              </a:buClr>
              <a:buSzPts val="1400"/>
              <a:buChar char="■"/>
              <a:defRPr>
                <a:solidFill>
                  <a:schemeClr val="lt1"/>
                </a:solidFill>
              </a:defRPr>
            </a:lvl9pPr>
          </a:lstStyle>
          <a:p/>
        </p:txBody>
      </p:sp>
      <p:sp>
        <p:nvSpPr>
          <p:cNvPr id="78" name="Google Shape;78;p11"/>
          <p:cNvSpPr txBox="1"/>
          <p:nvPr>
            <p:ph idx="12" type="sldNum"/>
          </p:nvPr>
        </p:nvSpPr>
        <p:spPr>
          <a:xfrm>
            <a:off x="8460431" y="4651190"/>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79" name="Shape 79"/>
        <p:cNvGrpSpPr/>
        <p:nvPr/>
      </p:nvGrpSpPr>
      <p:grpSpPr>
        <a:xfrm>
          <a:off x="0" y="0"/>
          <a:ext cx="0" cy="0"/>
          <a:chOff x="0" y="0"/>
          <a:chExt cx="0" cy="0"/>
        </a:xfrm>
      </p:grpSpPr>
      <p:sp>
        <p:nvSpPr>
          <p:cNvPr id="80" name="Google Shape;80;p12"/>
          <p:cNvSpPr txBox="1"/>
          <p:nvPr>
            <p:ph idx="12" type="sldNum"/>
          </p:nvPr>
        </p:nvSpPr>
        <p:spPr>
          <a:xfrm>
            <a:off x="8460431" y="4651190"/>
            <a:ext cx="548700" cy="393600"/>
          </a:xfrm>
          <a:prstGeom prst="rect">
            <a:avLst/>
          </a:prstGeom>
        </p:spPr>
        <p:txBody>
          <a:bodyPr anchorCtr="0" anchor="ctr" bIns="91425" lIns="91425" spcFirstLastPara="1" rIns="91425" wrap="square" tIns="91425">
            <a:normAutofit/>
          </a:bodyPr>
          <a:lstStyle>
            <a:lvl1pPr lvl="0">
              <a:buNone/>
              <a:defRPr>
                <a:solidFill>
                  <a:schemeClr val="dk2"/>
                </a:solidFill>
              </a:defRPr>
            </a:lvl1pPr>
            <a:lvl2pPr lvl="1">
              <a:buNone/>
              <a:defRPr>
                <a:solidFill>
                  <a:schemeClr val="dk2"/>
                </a:solidFill>
              </a:defRPr>
            </a:lvl2pPr>
            <a:lvl3pPr lvl="2">
              <a:buNone/>
              <a:defRPr>
                <a:solidFill>
                  <a:schemeClr val="dk2"/>
                </a:solidFill>
              </a:defRPr>
            </a:lvl3pPr>
            <a:lvl4pPr lvl="3">
              <a:buNone/>
              <a:defRPr>
                <a:solidFill>
                  <a:schemeClr val="dk2"/>
                </a:solidFill>
              </a:defRPr>
            </a:lvl4pPr>
            <a:lvl5pPr lvl="4">
              <a:buNone/>
              <a:defRPr>
                <a:solidFill>
                  <a:schemeClr val="dk2"/>
                </a:solidFill>
              </a:defRPr>
            </a:lvl5pPr>
            <a:lvl6pPr lvl="5">
              <a:buNone/>
              <a:defRPr>
                <a:solidFill>
                  <a:schemeClr val="dk2"/>
                </a:solidFill>
              </a:defRPr>
            </a:lvl6pPr>
            <a:lvl7pPr lvl="6">
              <a:buNone/>
              <a:defRPr>
                <a:solidFill>
                  <a:schemeClr val="dk2"/>
                </a:solidFill>
              </a:defRPr>
            </a:lvl7pPr>
            <a:lvl8pPr lvl="7">
              <a:buNone/>
              <a:defRPr>
                <a:solidFill>
                  <a:schemeClr val="dk2"/>
                </a:solidFill>
              </a:defRPr>
            </a:lvl8pPr>
            <a:lvl9pPr lvl="8">
              <a:buNone/>
              <a:defRPr>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geometric">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10000"/>
            <a:ext cx="8520600" cy="6078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1pPr>
            <a:lvl2pPr lvl="1">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2pPr>
            <a:lvl3pPr lvl="2">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3pPr>
            <a:lvl4pPr lvl="3">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4pPr>
            <a:lvl5pPr lvl="4">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5pPr>
            <a:lvl6pPr lvl="5">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6pPr>
            <a:lvl7pPr lvl="6">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7pPr>
            <a:lvl8pPr lvl="7">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8pPr>
            <a:lvl9pPr lvl="8">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9pPr>
          </a:lstStyle>
          <a:p/>
        </p:txBody>
      </p:sp>
      <p:sp>
        <p:nvSpPr>
          <p:cNvPr id="7" name="Google Shape;7;p1"/>
          <p:cNvSpPr txBox="1"/>
          <p:nvPr>
            <p:ph idx="1" type="body"/>
          </p:nvPr>
        </p:nvSpPr>
        <p:spPr>
          <a:xfrm>
            <a:off x="311700" y="1229875"/>
            <a:ext cx="8520600" cy="33390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Font typeface="Roboto"/>
              <a:buChar char="●"/>
              <a:defRPr sz="1800">
                <a:solidFill>
                  <a:schemeClr val="dk2"/>
                </a:solidFill>
                <a:latin typeface="Roboto"/>
                <a:ea typeface="Roboto"/>
                <a:cs typeface="Roboto"/>
                <a:sym typeface="Roboto"/>
              </a:defRPr>
            </a:lvl1pPr>
            <a:lvl2pPr indent="-317500" lvl="1" marL="914400">
              <a:lnSpc>
                <a:spcPct val="115000"/>
              </a:lnSpc>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2pPr>
            <a:lvl3pPr indent="-317500" lvl="2" marL="1371600">
              <a:lnSpc>
                <a:spcPct val="115000"/>
              </a:lnSpc>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3pPr>
            <a:lvl4pPr indent="-317500" lvl="3" marL="1828800">
              <a:lnSpc>
                <a:spcPct val="115000"/>
              </a:lnSpc>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4pPr>
            <a:lvl5pPr indent="-317500" lvl="4" marL="2286000">
              <a:lnSpc>
                <a:spcPct val="115000"/>
              </a:lnSpc>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5pPr>
            <a:lvl6pPr indent="-317500" lvl="5" marL="2743200">
              <a:lnSpc>
                <a:spcPct val="115000"/>
              </a:lnSpc>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6pPr>
            <a:lvl7pPr indent="-317500" lvl="6" marL="3200400">
              <a:lnSpc>
                <a:spcPct val="115000"/>
              </a:lnSpc>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7pPr>
            <a:lvl8pPr indent="-317500" lvl="7" marL="3657600">
              <a:lnSpc>
                <a:spcPct val="115000"/>
              </a:lnSpc>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8pPr>
            <a:lvl9pPr indent="-317500" lvl="8" marL="4114800">
              <a:lnSpc>
                <a:spcPct val="115000"/>
              </a:lnSpc>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9pPr>
          </a:lstStyle>
          <a:p/>
        </p:txBody>
      </p:sp>
      <p:sp>
        <p:nvSpPr>
          <p:cNvPr id="8" name="Google Shape;8;p1"/>
          <p:cNvSpPr txBox="1"/>
          <p:nvPr>
            <p:ph idx="12" type="sldNum"/>
          </p:nvPr>
        </p:nvSpPr>
        <p:spPr>
          <a:xfrm>
            <a:off x="8460431" y="4651190"/>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lt1"/>
                </a:solidFill>
                <a:latin typeface="Roboto"/>
                <a:ea typeface="Roboto"/>
                <a:cs typeface="Roboto"/>
                <a:sym typeface="Roboto"/>
              </a:defRPr>
            </a:lvl1pPr>
            <a:lvl2pPr lvl="1" algn="r">
              <a:buNone/>
              <a:defRPr sz="1000">
                <a:solidFill>
                  <a:schemeClr val="lt1"/>
                </a:solidFill>
                <a:latin typeface="Roboto"/>
                <a:ea typeface="Roboto"/>
                <a:cs typeface="Roboto"/>
                <a:sym typeface="Roboto"/>
              </a:defRPr>
            </a:lvl2pPr>
            <a:lvl3pPr lvl="2" algn="r">
              <a:buNone/>
              <a:defRPr sz="1000">
                <a:solidFill>
                  <a:schemeClr val="lt1"/>
                </a:solidFill>
                <a:latin typeface="Roboto"/>
                <a:ea typeface="Roboto"/>
                <a:cs typeface="Roboto"/>
                <a:sym typeface="Roboto"/>
              </a:defRPr>
            </a:lvl3pPr>
            <a:lvl4pPr lvl="3" algn="r">
              <a:buNone/>
              <a:defRPr sz="1000">
                <a:solidFill>
                  <a:schemeClr val="lt1"/>
                </a:solidFill>
                <a:latin typeface="Roboto"/>
                <a:ea typeface="Roboto"/>
                <a:cs typeface="Roboto"/>
                <a:sym typeface="Roboto"/>
              </a:defRPr>
            </a:lvl4pPr>
            <a:lvl5pPr lvl="4" algn="r">
              <a:buNone/>
              <a:defRPr sz="1000">
                <a:solidFill>
                  <a:schemeClr val="lt1"/>
                </a:solidFill>
                <a:latin typeface="Roboto"/>
                <a:ea typeface="Roboto"/>
                <a:cs typeface="Roboto"/>
                <a:sym typeface="Roboto"/>
              </a:defRPr>
            </a:lvl5pPr>
            <a:lvl6pPr lvl="5" algn="r">
              <a:buNone/>
              <a:defRPr sz="1000">
                <a:solidFill>
                  <a:schemeClr val="lt1"/>
                </a:solidFill>
                <a:latin typeface="Roboto"/>
                <a:ea typeface="Roboto"/>
                <a:cs typeface="Roboto"/>
                <a:sym typeface="Roboto"/>
              </a:defRPr>
            </a:lvl6pPr>
            <a:lvl7pPr lvl="6" algn="r">
              <a:buNone/>
              <a:defRPr sz="1000">
                <a:solidFill>
                  <a:schemeClr val="lt1"/>
                </a:solidFill>
                <a:latin typeface="Roboto"/>
                <a:ea typeface="Roboto"/>
                <a:cs typeface="Roboto"/>
                <a:sym typeface="Roboto"/>
              </a:defRPr>
            </a:lvl7pPr>
            <a:lvl8pPr lvl="7" algn="r">
              <a:buNone/>
              <a:defRPr sz="1000">
                <a:solidFill>
                  <a:schemeClr val="lt1"/>
                </a:solidFill>
                <a:latin typeface="Roboto"/>
                <a:ea typeface="Roboto"/>
                <a:cs typeface="Roboto"/>
                <a:sym typeface="Roboto"/>
              </a:defRPr>
            </a:lvl8pPr>
            <a:lvl9pPr lvl="8" algn="r">
              <a:buNone/>
              <a:defRPr sz="1000">
                <a:solidFill>
                  <a:schemeClr val="lt1"/>
                </a:solidFill>
                <a:latin typeface="Roboto"/>
                <a:ea typeface="Roboto"/>
                <a:cs typeface="Roboto"/>
                <a:sym typeface="Roboto"/>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hyperlink" Target="https://www.mindtools.com/pages/article/self-regulation.htm"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hyperlink" Target="http://www.youtube.com/watch?v=uIWAi2W8Cx0" TargetMode="External"/><Relationship Id="rId4" Type="http://schemas.openxmlformats.org/officeDocument/2006/relationships/image" Target="../media/image2.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hyperlink" Target="http://www.youtube.com/watch?v=gkgCh3qLyHE" TargetMode="External"/><Relationship Id="rId4" Type="http://schemas.openxmlformats.org/officeDocument/2006/relationships/image" Target="../media/image1.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1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1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1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1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9.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 name="Shape 84"/>
        <p:cNvGrpSpPr/>
        <p:nvPr/>
      </p:nvGrpSpPr>
      <p:grpSpPr>
        <a:xfrm>
          <a:off x="0" y="0"/>
          <a:ext cx="0" cy="0"/>
          <a:chOff x="0" y="0"/>
          <a:chExt cx="0" cy="0"/>
        </a:xfrm>
      </p:grpSpPr>
      <p:sp>
        <p:nvSpPr>
          <p:cNvPr id="85" name="Google Shape;85;p13"/>
          <p:cNvSpPr txBox="1"/>
          <p:nvPr>
            <p:ph type="ctrTitle"/>
          </p:nvPr>
        </p:nvSpPr>
        <p:spPr>
          <a:xfrm>
            <a:off x="311700" y="3310225"/>
            <a:ext cx="8520600" cy="927900"/>
          </a:xfrm>
          <a:prstGeom prst="rect">
            <a:avLst/>
          </a:prstGeom>
        </p:spPr>
        <p:txBody>
          <a:bodyPr anchorCtr="0" anchor="b" bIns="91425" lIns="91425" spcFirstLastPara="1" rIns="91425" wrap="square" tIns="91425">
            <a:normAutofit/>
          </a:bodyPr>
          <a:lstStyle/>
          <a:p>
            <a:pPr indent="0" lvl="0" marL="0" rtl="0" algn="l">
              <a:spcBef>
                <a:spcPts val="0"/>
              </a:spcBef>
              <a:spcAft>
                <a:spcPts val="0"/>
              </a:spcAft>
              <a:buNone/>
            </a:pPr>
            <a:r>
              <a:rPr lang="en">
                <a:solidFill>
                  <a:srgbClr val="000000"/>
                </a:solidFill>
              </a:rPr>
              <a:t>Zones of Regulation</a:t>
            </a:r>
            <a:endParaRPr>
              <a:solidFill>
                <a:srgbClr val="000000"/>
              </a:solidFill>
            </a:endParaRPr>
          </a:p>
        </p:txBody>
      </p:sp>
      <p:sp>
        <p:nvSpPr>
          <p:cNvPr id="86" name="Google Shape;86;p13"/>
          <p:cNvSpPr txBox="1"/>
          <p:nvPr>
            <p:ph idx="1" type="subTitle"/>
          </p:nvPr>
        </p:nvSpPr>
        <p:spPr>
          <a:xfrm>
            <a:off x="215650" y="4170200"/>
            <a:ext cx="8520600" cy="792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Parent workshop November 2021</a:t>
            </a:r>
            <a:endParaRPr/>
          </a:p>
        </p:txBody>
      </p:sp>
      <p:pic>
        <p:nvPicPr>
          <p:cNvPr id="87" name="Google Shape;87;p13"/>
          <p:cNvPicPr preferRelativeResize="0"/>
          <p:nvPr/>
        </p:nvPicPr>
        <p:blipFill rotWithShape="1">
          <a:blip r:embed="rId3">
            <a:alphaModFix/>
          </a:blip>
          <a:srcRect b="6611" l="0" r="0" t="0"/>
          <a:stretch/>
        </p:blipFill>
        <p:spPr>
          <a:xfrm>
            <a:off x="2172525" y="412800"/>
            <a:ext cx="4970251" cy="2731499"/>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 name="Shape 91"/>
        <p:cNvGrpSpPr/>
        <p:nvPr/>
      </p:nvGrpSpPr>
      <p:grpSpPr>
        <a:xfrm>
          <a:off x="0" y="0"/>
          <a:ext cx="0" cy="0"/>
          <a:chOff x="0" y="0"/>
          <a:chExt cx="0" cy="0"/>
        </a:xfrm>
      </p:grpSpPr>
      <p:sp>
        <p:nvSpPr>
          <p:cNvPr id="92" name="Google Shape;92;p14"/>
          <p:cNvSpPr txBox="1"/>
          <p:nvPr>
            <p:ph type="title"/>
          </p:nvPr>
        </p:nvSpPr>
        <p:spPr>
          <a:xfrm>
            <a:off x="311700" y="410000"/>
            <a:ext cx="8520600" cy="6078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What is Zones of Regulation?</a:t>
            </a:r>
            <a:endParaRPr/>
          </a:p>
        </p:txBody>
      </p:sp>
      <p:sp>
        <p:nvSpPr>
          <p:cNvPr id="93" name="Google Shape;93;p14"/>
          <p:cNvSpPr txBox="1"/>
          <p:nvPr>
            <p:ph idx="1" type="body"/>
          </p:nvPr>
        </p:nvSpPr>
        <p:spPr>
          <a:xfrm>
            <a:off x="311700" y="1017800"/>
            <a:ext cx="8520600" cy="3339000"/>
          </a:xfrm>
          <a:prstGeom prst="rect">
            <a:avLst/>
          </a:prstGeom>
          <a:noFill/>
        </p:spPr>
        <p:txBody>
          <a:bodyPr anchorCtr="0" anchor="t" bIns="91425" lIns="91425" spcFirstLastPara="1" rIns="91425" wrap="square" tIns="91425">
            <a:noAutofit/>
          </a:bodyPr>
          <a:lstStyle/>
          <a:p>
            <a:pPr indent="0" lvl="0" marL="0" rtl="0" algn="l">
              <a:lnSpc>
                <a:spcPct val="105000"/>
              </a:lnSpc>
              <a:spcBef>
                <a:spcPts val="0"/>
              </a:spcBef>
              <a:spcAft>
                <a:spcPts val="0"/>
              </a:spcAft>
              <a:buSzPts val="770"/>
              <a:buNone/>
            </a:pPr>
            <a:r>
              <a:rPr lang="en" sz="1360">
                <a:solidFill>
                  <a:schemeClr val="dk1"/>
                </a:solidFill>
              </a:rPr>
              <a:t>The Zones of Regulation is a cognitive behaviour approach for helping students self-regulate their behaviours, emotions, and sensory needs. By using concepts and </a:t>
            </a:r>
            <a:r>
              <a:rPr b="1" lang="en" sz="1360">
                <a:solidFill>
                  <a:schemeClr val="dk1"/>
                </a:solidFill>
              </a:rPr>
              <a:t>visuals </a:t>
            </a:r>
            <a:r>
              <a:rPr lang="en" sz="1360">
                <a:solidFill>
                  <a:schemeClr val="dk1"/>
                </a:solidFill>
              </a:rPr>
              <a:t>to help students learn to recognise their feelings and level of arousal, it allows them to employ strategies for optimal learning.</a:t>
            </a:r>
            <a:endParaRPr sz="1360">
              <a:solidFill>
                <a:schemeClr val="dk1"/>
              </a:solidFill>
            </a:endParaRPr>
          </a:p>
          <a:p>
            <a:pPr indent="0" lvl="0" marL="0" rtl="0" algn="l">
              <a:lnSpc>
                <a:spcPct val="105000"/>
              </a:lnSpc>
              <a:spcBef>
                <a:spcPts val="1200"/>
              </a:spcBef>
              <a:spcAft>
                <a:spcPts val="0"/>
              </a:spcAft>
              <a:buSzPts val="770"/>
              <a:buNone/>
            </a:pPr>
            <a:r>
              <a:rPr lang="en" sz="1360">
                <a:solidFill>
                  <a:schemeClr val="dk1"/>
                </a:solidFill>
              </a:rPr>
              <a:t>The Zones can be compared to traffic signs.  When given a green light or in the Green Zone, one is “good to go”.  A yellow sign means be aware or take caution, which applies to the Yellow Zone.  A red light or stop sign means stop, and when one is the Red Zone, this often is the case.  The Blue Zone can be compared to the rest area signs where one goes to rest or re-energize.  All of the zones are expected at one time or another, but the curriculum focuses on teaching students how to manage their Zone based on the environment and people around them. For example, when playing on the playground or in an active/competitive game, no one would think twice about one being in the Yellow Zone but that would not be same in the library. – Zones of Regulation</a:t>
            </a:r>
            <a:endParaRPr sz="1360">
              <a:solidFill>
                <a:schemeClr val="dk1"/>
              </a:solidFill>
            </a:endParaRPr>
          </a:p>
          <a:p>
            <a:pPr indent="0" lvl="0" marL="0" rtl="0" algn="l">
              <a:lnSpc>
                <a:spcPct val="105000"/>
              </a:lnSpc>
              <a:spcBef>
                <a:spcPts val="1200"/>
              </a:spcBef>
              <a:spcAft>
                <a:spcPts val="1200"/>
              </a:spcAft>
              <a:buSzPts val="770"/>
              <a:buNone/>
            </a:pPr>
            <a:r>
              <a:rPr lang="en" sz="1360">
                <a:solidFill>
                  <a:schemeClr val="dk1"/>
                </a:solidFill>
              </a:rPr>
              <a:t>Although the Zones of Regulation is often used to support the needs of children with ASD or ADHD, it is very much applicable to all children, and even adults. The ability to recognise our own state of arousal and to make the necessary adjustment so that it is appropriate for the occasion we face is something we all require to function optimally.</a:t>
            </a:r>
            <a:endParaRPr sz="1360">
              <a:solidFill>
                <a:schemeClr val="dk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sp>
        <p:nvSpPr>
          <p:cNvPr id="98" name="Google Shape;98;p15"/>
          <p:cNvSpPr txBox="1"/>
          <p:nvPr>
            <p:ph type="title"/>
          </p:nvPr>
        </p:nvSpPr>
        <p:spPr>
          <a:xfrm>
            <a:off x="311700" y="410000"/>
            <a:ext cx="8520600" cy="6078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The Goals of the Zones of Regulation</a:t>
            </a:r>
            <a:endParaRPr/>
          </a:p>
        </p:txBody>
      </p:sp>
      <p:sp>
        <p:nvSpPr>
          <p:cNvPr id="99" name="Google Shape;99;p15"/>
          <p:cNvSpPr txBox="1"/>
          <p:nvPr>
            <p:ph idx="1" type="body"/>
          </p:nvPr>
        </p:nvSpPr>
        <p:spPr>
          <a:xfrm>
            <a:off x="311700" y="1017800"/>
            <a:ext cx="8520600" cy="3339000"/>
          </a:xfrm>
          <a:prstGeom prst="rect">
            <a:avLst/>
          </a:prstGeom>
        </p:spPr>
        <p:txBody>
          <a:bodyPr anchorCtr="0" anchor="t" bIns="91425" lIns="91425" spcFirstLastPara="1" rIns="91425" wrap="square" tIns="91425">
            <a:normAutofit fontScale="25000" lnSpcReduction="20000"/>
          </a:bodyPr>
          <a:lstStyle/>
          <a:p>
            <a:pPr indent="0" lvl="0" marL="0" rtl="0" algn="l">
              <a:spcBef>
                <a:spcPts val="1200"/>
              </a:spcBef>
              <a:spcAft>
                <a:spcPts val="0"/>
              </a:spcAft>
              <a:buClr>
                <a:schemeClr val="dk1"/>
              </a:buClr>
              <a:buSzPts val="275"/>
              <a:buFont typeface="Arial"/>
              <a:buNone/>
            </a:pPr>
            <a:r>
              <a:rPr lang="en" sz="4800">
                <a:solidFill>
                  <a:schemeClr val="dk1"/>
                </a:solidFill>
              </a:rPr>
              <a:t>The goals of the zones of regulation are to teach children to:</a:t>
            </a:r>
            <a:endParaRPr sz="4800">
              <a:solidFill>
                <a:schemeClr val="dk1"/>
              </a:solidFill>
            </a:endParaRPr>
          </a:p>
          <a:p>
            <a:pPr indent="-304800" lvl="0" marL="457200" rtl="0" algn="l">
              <a:spcBef>
                <a:spcPts val="1200"/>
              </a:spcBef>
              <a:spcAft>
                <a:spcPts val="0"/>
              </a:spcAft>
              <a:buClr>
                <a:schemeClr val="dk1"/>
              </a:buClr>
              <a:buSzPct val="100000"/>
              <a:buChar char="●"/>
            </a:pPr>
            <a:r>
              <a:rPr lang="en" sz="4800">
                <a:solidFill>
                  <a:schemeClr val="dk1"/>
                </a:solidFill>
              </a:rPr>
              <a:t>identify their feelings and levels of alertness</a:t>
            </a:r>
            <a:endParaRPr sz="4800">
              <a:solidFill>
                <a:schemeClr val="dk1"/>
              </a:solidFill>
            </a:endParaRPr>
          </a:p>
          <a:p>
            <a:pPr indent="-304800" lvl="0" marL="457200" rtl="0" algn="l">
              <a:spcBef>
                <a:spcPts val="0"/>
              </a:spcBef>
              <a:spcAft>
                <a:spcPts val="0"/>
              </a:spcAft>
              <a:buClr>
                <a:schemeClr val="dk1"/>
              </a:buClr>
              <a:buSzPct val="100000"/>
              <a:buChar char="●"/>
            </a:pPr>
            <a:r>
              <a:rPr lang="en" sz="4800">
                <a:solidFill>
                  <a:schemeClr val="dk1"/>
                </a:solidFill>
              </a:rPr>
              <a:t>develop effective regulation tools</a:t>
            </a:r>
            <a:endParaRPr sz="4800">
              <a:solidFill>
                <a:schemeClr val="dk1"/>
              </a:solidFill>
            </a:endParaRPr>
          </a:p>
          <a:p>
            <a:pPr indent="-304800" lvl="0" marL="457200" rtl="0" algn="l">
              <a:spcBef>
                <a:spcPts val="0"/>
              </a:spcBef>
              <a:spcAft>
                <a:spcPts val="0"/>
              </a:spcAft>
              <a:buClr>
                <a:schemeClr val="dk1"/>
              </a:buClr>
              <a:buSzPct val="100000"/>
              <a:buChar char="●"/>
            </a:pPr>
            <a:r>
              <a:rPr lang="en" sz="4800">
                <a:solidFill>
                  <a:schemeClr val="dk1"/>
                </a:solidFill>
              </a:rPr>
              <a:t>learn when and how to use the tools</a:t>
            </a:r>
            <a:endParaRPr sz="4800">
              <a:solidFill>
                <a:schemeClr val="dk1"/>
              </a:solidFill>
            </a:endParaRPr>
          </a:p>
          <a:p>
            <a:pPr indent="-304800" lvl="0" marL="457200" rtl="0" algn="l">
              <a:spcBef>
                <a:spcPts val="0"/>
              </a:spcBef>
              <a:spcAft>
                <a:spcPts val="0"/>
              </a:spcAft>
              <a:buClr>
                <a:schemeClr val="dk1"/>
              </a:buClr>
              <a:buSzPct val="100000"/>
              <a:buChar char="●"/>
            </a:pPr>
            <a:r>
              <a:rPr lang="en" sz="4800">
                <a:solidFill>
                  <a:schemeClr val="dk1"/>
                </a:solidFill>
              </a:rPr>
              <a:t>problem solve positive solutions</a:t>
            </a:r>
            <a:endParaRPr sz="4800">
              <a:solidFill>
                <a:schemeClr val="dk1"/>
              </a:solidFill>
            </a:endParaRPr>
          </a:p>
          <a:p>
            <a:pPr indent="-304800" lvl="0" marL="457200" rtl="0" algn="l">
              <a:spcBef>
                <a:spcPts val="0"/>
              </a:spcBef>
              <a:spcAft>
                <a:spcPts val="0"/>
              </a:spcAft>
              <a:buClr>
                <a:schemeClr val="dk1"/>
              </a:buClr>
              <a:buSzPct val="100000"/>
              <a:buChar char="●"/>
            </a:pPr>
            <a:r>
              <a:rPr lang="en" sz="4800">
                <a:solidFill>
                  <a:schemeClr val="dk1"/>
                </a:solidFill>
              </a:rPr>
              <a:t>understand how their behaviours influence thoughts and feelings</a:t>
            </a:r>
            <a:endParaRPr sz="4800">
              <a:solidFill>
                <a:schemeClr val="dk1"/>
              </a:solidFill>
            </a:endParaRPr>
          </a:p>
          <a:p>
            <a:pPr indent="-304800" lvl="0" marL="457200" rtl="0" algn="l">
              <a:spcBef>
                <a:spcPts val="0"/>
              </a:spcBef>
              <a:spcAft>
                <a:spcPts val="0"/>
              </a:spcAft>
              <a:buClr>
                <a:schemeClr val="dk1"/>
              </a:buClr>
              <a:buSzPct val="100000"/>
              <a:buChar char="●"/>
            </a:pPr>
            <a:r>
              <a:rPr b="1" lang="en" sz="4800">
                <a:solidFill>
                  <a:schemeClr val="dk1"/>
                </a:solidFill>
              </a:rPr>
              <a:t>ultimately –</a:t>
            </a:r>
            <a:r>
              <a:rPr lang="en" sz="4800">
                <a:solidFill>
                  <a:schemeClr val="dk1"/>
                </a:solidFill>
              </a:rPr>
              <a:t> develop independent regulation</a:t>
            </a:r>
            <a:endParaRPr sz="4800">
              <a:solidFill>
                <a:schemeClr val="dk1"/>
              </a:solidFill>
            </a:endParaRPr>
          </a:p>
          <a:p>
            <a:pPr indent="0" lvl="0" marL="0" rtl="0" algn="l">
              <a:lnSpc>
                <a:spcPct val="206250"/>
              </a:lnSpc>
              <a:spcBef>
                <a:spcPts val="1200"/>
              </a:spcBef>
              <a:spcAft>
                <a:spcPts val="0"/>
              </a:spcAft>
              <a:buNone/>
            </a:pPr>
            <a:r>
              <a:rPr b="1" lang="en" sz="4800">
                <a:solidFill>
                  <a:schemeClr val="dk1"/>
                </a:solidFill>
              </a:rPr>
              <a:t>The Four Zones of Regulation</a:t>
            </a:r>
            <a:endParaRPr b="1" sz="4800">
              <a:solidFill>
                <a:schemeClr val="dk1"/>
              </a:solidFill>
            </a:endParaRPr>
          </a:p>
          <a:p>
            <a:pPr indent="-304800" lvl="0" marL="457200" rtl="0" algn="l">
              <a:lnSpc>
                <a:spcPct val="206250"/>
              </a:lnSpc>
              <a:spcBef>
                <a:spcPts val="0"/>
              </a:spcBef>
              <a:spcAft>
                <a:spcPts val="0"/>
              </a:spcAft>
              <a:buClr>
                <a:srgbClr val="2A2B2C"/>
              </a:buClr>
              <a:buSzPct val="100000"/>
              <a:buChar char="●"/>
            </a:pPr>
            <a:r>
              <a:rPr b="1" lang="en" sz="4800">
                <a:solidFill>
                  <a:srgbClr val="0000FF"/>
                </a:solidFill>
              </a:rPr>
              <a:t>Blue Zone:</a:t>
            </a:r>
            <a:r>
              <a:rPr lang="en" sz="4800">
                <a:solidFill>
                  <a:srgbClr val="2A2B2C"/>
                </a:solidFill>
              </a:rPr>
              <a:t> </a:t>
            </a:r>
            <a:r>
              <a:rPr lang="en" sz="4800">
                <a:solidFill>
                  <a:schemeClr val="dk1"/>
                </a:solidFill>
              </a:rPr>
              <a:t>low level of arousal; not ready to learn; feels sad, sick, tired, bored, moving slowly.</a:t>
            </a:r>
            <a:endParaRPr sz="4800">
              <a:solidFill>
                <a:schemeClr val="dk1"/>
              </a:solidFill>
            </a:endParaRPr>
          </a:p>
          <a:p>
            <a:pPr indent="-304800" lvl="0" marL="457200" rtl="0" algn="l">
              <a:lnSpc>
                <a:spcPct val="206250"/>
              </a:lnSpc>
              <a:spcBef>
                <a:spcPts val="0"/>
              </a:spcBef>
              <a:spcAft>
                <a:spcPts val="0"/>
              </a:spcAft>
              <a:buClr>
                <a:srgbClr val="2A2B2C"/>
              </a:buClr>
              <a:buSzPct val="100000"/>
              <a:buChar char="●"/>
            </a:pPr>
            <a:r>
              <a:rPr b="1" lang="en" sz="4800">
                <a:solidFill>
                  <a:srgbClr val="00FF00"/>
                </a:solidFill>
              </a:rPr>
              <a:t>Green Zone:</a:t>
            </a:r>
            <a:r>
              <a:rPr lang="en" sz="4800">
                <a:solidFill>
                  <a:srgbClr val="2A2B2C"/>
                </a:solidFill>
              </a:rPr>
              <a:t> </a:t>
            </a:r>
            <a:r>
              <a:rPr lang="en" sz="4800">
                <a:solidFill>
                  <a:schemeClr val="dk1"/>
                </a:solidFill>
              </a:rPr>
              <a:t>calm state of alertness; optimal level to learn; feels happy, calm, feeling okay, focused.</a:t>
            </a:r>
            <a:endParaRPr sz="4800">
              <a:solidFill>
                <a:schemeClr val="dk1"/>
              </a:solidFill>
            </a:endParaRPr>
          </a:p>
          <a:p>
            <a:pPr indent="-304800" lvl="0" marL="457200" rtl="0" algn="l">
              <a:lnSpc>
                <a:spcPct val="206250"/>
              </a:lnSpc>
              <a:spcBef>
                <a:spcPts val="0"/>
              </a:spcBef>
              <a:spcAft>
                <a:spcPts val="0"/>
              </a:spcAft>
              <a:buClr>
                <a:srgbClr val="2A2B2C"/>
              </a:buClr>
              <a:buSzPct val="100000"/>
              <a:buChar char="●"/>
            </a:pPr>
            <a:r>
              <a:rPr b="1" lang="en" sz="4800">
                <a:solidFill>
                  <a:srgbClr val="FFFF00"/>
                </a:solidFill>
              </a:rPr>
              <a:t>Yellow Zone:</a:t>
            </a:r>
            <a:r>
              <a:rPr lang="en" sz="4800">
                <a:solidFill>
                  <a:srgbClr val="2A2B2C"/>
                </a:solidFill>
              </a:rPr>
              <a:t> </a:t>
            </a:r>
            <a:r>
              <a:rPr lang="en" sz="4800">
                <a:solidFill>
                  <a:schemeClr val="dk1"/>
                </a:solidFill>
              </a:rPr>
              <a:t>heightened state of alertness; elevated emotions; has some control; feels frustrated, worried, silly/wiggly, excited, loss of some control.</a:t>
            </a:r>
            <a:endParaRPr sz="4800">
              <a:solidFill>
                <a:schemeClr val="dk1"/>
              </a:solidFill>
            </a:endParaRPr>
          </a:p>
          <a:p>
            <a:pPr indent="-304800" lvl="0" marL="457200" rtl="0" algn="l">
              <a:lnSpc>
                <a:spcPct val="206250"/>
              </a:lnSpc>
              <a:spcBef>
                <a:spcPts val="0"/>
              </a:spcBef>
              <a:spcAft>
                <a:spcPts val="0"/>
              </a:spcAft>
              <a:buClr>
                <a:srgbClr val="2A2B2C"/>
              </a:buClr>
              <a:buSzPct val="100000"/>
              <a:buChar char="●"/>
            </a:pPr>
            <a:r>
              <a:rPr b="1" lang="en" sz="4800">
                <a:solidFill>
                  <a:srgbClr val="FF0000"/>
                </a:solidFill>
              </a:rPr>
              <a:t>Red Zone:</a:t>
            </a:r>
            <a:r>
              <a:rPr lang="en" sz="4800">
                <a:solidFill>
                  <a:srgbClr val="FF0000"/>
                </a:solidFill>
              </a:rPr>
              <a:t> </a:t>
            </a:r>
            <a:r>
              <a:rPr lang="en" sz="4800">
                <a:solidFill>
                  <a:schemeClr val="dk1"/>
                </a:solidFill>
              </a:rPr>
              <a:t>heightened state of alertness and intense emotions; not an optimal level for learning; out of control; feels mad/angry, terrified, yelling/hitting, elated, out of control.</a:t>
            </a:r>
            <a:endParaRPr sz="4800">
              <a:solidFill>
                <a:schemeClr val="dk1"/>
              </a:solidFill>
            </a:endParaRPr>
          </a:p>
          <a:p>
            <a:pPr indent="0" lvl="0" marL="0" rtl="0" algn="l">
              <a:lnSpc>
                <a:spcPct val="206250"/>
              </a:lnSpc>
              <a:spcBef>
                <a:spcPts val="0"/>
              </a:spcBef>
              <a:spcAft>
                <a:spcPts val="0"/>
              </a:spcAft>
              <a:buClr>
                <a:schemeClr val="dk1"/>
              </a:buClr>
              <a:buSzPct val="91666"/>
              <a:buFont typeface="Arial"/>
              <a:buNone/>
            </a:pPr>
            <a:r>
              <a:t/>
            </a:r>
            <a:endParaRPr b="1" sz="1200">
              <a:solidFill>
                <a:srgbClr val="2A2B2C"/>
              </a:solidFill>
              <a:highlight>
                <a:srgbClr val="FFFFFF"/>
              </a:highlight>
            </a:endParaRPr>
          </a:p>
          <a:p>
            <a:pPr indent="0" lvl="0" marL="0" rtl="0" algn="l">
              <a:spcBef>
                <a:spcPts val="0"/>
              </a:spcBef>
              <a:spcAft>
                <a:spcPts val="1200"/>
              </a:spcAft>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16"/>
          <p:cNvSpPr txBox="1"/>
          <p:nvPr>
            <p:ph idx="1" type="body"/>
          </p:nvPr>
        </p:nvSpPr>
        <p:spPr>
          <a:xfrm>
            <a:off x="311700" y="414950"/>
            <a:ext cx="8520600" cy="41538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t/>
            </a:r>
            <a:endParaRPr i="1" sz="2400">
              <a:solidFill>
                <a:schemeClr val="dk1"/>
              </a:solidFill>
              <a:highlight>
                <a:srgbClr val="FFFFFF"/>
              </a:highlight>
              <a:latin typeface="Times New Roman"/>
              <a:ea typeface="Times New Roman"/>
              <a:cs typeface="Times New Roman"/>
              <a:sym typeface="Times New Roman"/>
            </a:endParaRPr>
          </a:p>
          <a:p>
            <a:pPr indent="0" lvl="0" marL="0" rtl="0" algn="ctr">
              <a:spcBef>
                <a:spcPts val="1200"/>
              </a:spcBef>
              <a:spcAft>
                <a:spcPts val="0"/>
              </a:spcAft>
              <a:buNone/>
            </a:pPr>
            <a:r>
              <a:t/>
            </a:r>
            <a:endParaRPr i="1" sz="2400">
              <a:solidFill>
                <a:schemeClr val="dk1"/>
              </a:solidFill>
              <a:highlight>
                <a:srgbClr val="FFFFFF"/>
              </a:highlight>
              <a:latin typeface="Times New Roman"/>
              <a:ea typeface="Times New Roman"/>
              <a:cs typeface="Times New Roman"/>
              <a:sym typeface="Times New Roman"/>
            </a:endParaRPr>
          </a:p>
          <a:p>
            <a:pPr indent="0" lvl="0" marL="0" rtl="0" algn="ctr">
              <a:spcBef>
                <a:spcPts val="1200"/>
              </a:spcBef>
              <a:spcAft>
                <a:spcPts val="1200"/>
              </a:spcAft>
              <a:buNone/>
            </a:pPr>
            <a:r>
              <a:rPr i="1" lang="en" sz="3000">
                <a:solidFill>
                  <a:schemeClr val="dk1"/>
                </a:solidFill>
                <a:latin typeface="Times New Roman"/>
                <a:ea typeface="Times New Roman"/>
                <a:cs typeface="Times New Roman"/>
                <a:sym typeface="Times New Roman"/>
              </a:rPr>
              <a:t>‘</a:t>
            </a:r>
            <a:r>
              <a:rPr i="1" lang="en" sz="3000">
                <a:solidFill>
                  <a:schemeClr val="dk1"/>
                </a:solidFill>
              </a:rPr>
              <a:t>Self–regulation is the ability to manage disruptive emotions and impulses, and to think before you react.’ </a:t>
            </a:r>
            <a:r>
              <a:rPr lang="en" sz="3000">
                <a:solidFill>
                  <a:schemeClr val="dk1"/>
                </a:solidFill>
              </a:rPr>
              <a:t>– </a:t>
            </a:r>
            <a:r>
              <a:rPr lang="en" sz="3000">
                <a:solidFill>
                  <a:schemeClr val="dk1"/>
                </a:solidFill>
                <a:uFill>
                  <a:noFill/>
                </a:uFill>
                <a:hlinkClick r:id="rId3">
                  <a:extLst>
                    <a:ext uri="{A12FA001-AC4F-418D-AE19-62706E023703}">
                      <ahyp:hlinkClr val="tx"/>
                    </a:ext>
                  </a:extLst>
                </a:hlinkClick>
              </a:rPr>
              <a:t>Mind Tools</a:t>
            </a:r>
            <a:endParaRPr sz="3600">
              <a:solidFill>
                <a:schemeClr val="dk1"/>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sp>
        <p:nvSpPr>
          <p:cNvPr id="109" name="Google Shape;109;p17"/>
          <p:cNvSpPr txBox="1"/>
          <p:nvPr>
            <p:ph type="title"/>
          </p:nvPr>
        </p:nvSpPr>
        <p:spPr>
          <a:xfrm>
            <a:off x="311700" y="410000"/>
            <a:ext cx="8520600" cy="6078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What happens when children cannot self-regulate?</a:t>
            </a:r>
            <a:endParaRPr/>
          </a:p>
        </p:txBody>
      </p:sp>
      <p:sp>
        <p:nvSpPr>
          <p:cNvPr id="110" name="Google Shape;110;p17"/>
          <p:cNvSpPr txBox="1"/>
          <p:nvPr>
            <p:ph idx="1" type="body"/>
          </p:nvPr>
        </p:nvSpPr>
        <p:spPr>
          <a:xfrm>
            <a:off x="35995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Clr>
                <a:schemeClr val="dk1"/>
              </a:buClr>
              <a:buSzPts val="1100"/>
              <a:buFont typeface="Arial"/>
              <a:buNone/>
            </a:pPr>
            <a:r>
              <a:rPr lang="en" sz="1600">
                <a:solidFill>
                  <a:schemeClr val="dk1"/>
                </a:solidFill>
              </a:rPr>
              <a:t>Children that are unable to self-regulate are prone to the following:</a:t>
            </a:r>
            <a:endParaRPr sz="1600">
              <a:solidFill>
                <a:schemeClr val="dk1"/>
              </a:solidFill>
            </a:endParaRPr>
          </a:p>
          <a:p>
            <a:pPr indent="-330200" lvl="0" marL="838200" rtl="0" algn="l">
              <a:spcBef>
                <a:spcPts val="2000"/>
              </a:spcBef>
              <a:spcAft>
                <a:spcPts val="0"/>
              </a:spcAft>
              <a:buClr>
                <a:schemeClr val="dk1"/>
              </a:buClr>
              <a:buSzPts val="1600"/>
              <a:buFont typeface="Arial"/>
              <a:buChar char="●"/>
            </a:pPr>
            <a:r>
              <a:rPr lang="en" sz="1600">
                <a:solidFill>
                  <a:schemeClr val="dk1"/>
                </a:solidFill>
              </a:rPr>
              <a:t>tantrums and outbursts</a:t>
            </a:r>
            <a:endParaRPr sz="1600">
              <a:solidFill>
                <a:schemeClr val="dk1"/>
              </a:solidFill>
            </a:endParaRPr>
          </a:p>
          <a:p>
            <a:pPr indent="-330200" lvl="0" marL="838200" rtl="0" algn="l">
              <a:spcBef>
                <a:spcPts val="0"/>
              </a:spcBef>
              <a:spcAft>
                <a:spcPts val="0"/>
              </a:spcAft>
              <a:buClr>
                <a:schemeClr val="dk1"/>
              </a:buClr>
              <a:buSzPts val="1600"/>
              <a:buFont typeface="Arial"/>
              <a:buChar char="●"/>
            </a:pPr>
            <a:r>
              <a:rPr lang="en" sz="1600">
                <a:solidFill>
                  <a:schemeClr val="dk1"/>
                </a:solidFill>
              </a:rPr>
              <a:t>abusive behaviours – e.g. self abuse, punching, kicking, biting</a:t>
            </a:r>
            <a:endParaRPr sz="1600">
              <a:solidFill>
                <a:schemeClr val="dk1"/>
              </a:solidFill>
            </a:endParaRPr>
          </a:p>
          <a:p>
            <a:pPr indent="-330200" lvl="0" marL="838200" rtl="0" algn="l">
              <a:spcBef>
                <a:spcPts val="0"/>
              </a:spcBef>
              <a:spcAft>
                <a:spcPts val="0"/>
              </a:spcAft>
              <a:buClr>
                <a:schemeClr val="dk1"/>
              </a:buClr>
              <a:buSzPts val="1600"/>
              <a:buFont typeface="Arial"/>
              <a:buChar char="●"/>
            </a:pPr>
            <a:r>
              <a:rPr lang="en" sz="1600">
                <a:solidFill>
                  <a:schemeClr val="dk1"/>
                </a:solidFill>
              </a:rPr>
              <a:t>emotional distress</a:t>
            </a:r>
            <a:endParaRPr sz="1600">
              <a:solidFill>
                <a:schemeClr val="dk1"/>
              </a:solidFill>
            </a:endParaRPr>
          </a:p>
          <a:p>
            <a:pPr indent="-330200" lvl="0" marL="838200" rtl="0" algn="l">
              <a:spcBef>
                <a:spcPts val="0"/>
              </a:spcBef>
              <a:spcAft>
                <a:spcPts val="0"/>
              </a:spcAft>
              <a:buClr>
                <a:schemeClr val="dk1"/>
              </a:buClr>
              <a:buSzPts val="1600"/>
              <a:buFont typeface="Arial"/>
              <a:buChar char="●"/>
            </a:pPr>
            <a:r>
              <a:rPr lang="en" sz="1600">
                <a:solidFill>
                  <a:schemeClr val="dk1"/>
                </a:solidFill>
              </a:rPr>
              <a:t>inattention/distractibility</a:t>
            </a:r>
            <a:endParaRPr sz="1600">
              <a:solidFill>
                <a:schemeClr val="dk1"/>
              </a:solidFill>
            </a:endParaRPr>
          </a:p>
          <a:p>
            <a:pPr indent="-330200" lvl="0" marL="838200" rtl="0" algn="l">
              <a:spcBef>
                <a:spcPts val="0"/>
              </a:spcBef>
              <a:spcAft>
                <a:spcPts val="0"/>
              </a:spcAft>
              <a:buClr>
                <a:schemeClr val="dk1"/>
              </a:buClr>
              <a:buSzPts val="1600"/>
              <a:buFont typeface="Arial"/>
              <a:buChar char="●"/>
            </a:pPr>
            <a:r>
              <a:rPr lang="en" sz="1600">
                <a:solidFill>
                  <a:schemeClr val="dk1"/>
                </a:solidFill>
              </a:rPr>
              <a:t>refusal to participate</a:t>
            </a:r>
            <a:endParaRPr sz="1600">
              <a:solidFill>
                <a:schemeClr val="dk1"/>
              </a:solidFill>
            </a:endParaRPr>
          </a:p>
          <a:p>
            <a:pPr indent="0" lvl="0" marL="0" rtl="0" algn="l">
              <a:spcBef>
                <a:spcPts val="4000"/>
              </a:spcBef>
              <a:spcAft>
                <a:spcPts val="1200"/>
              </a:spcAft>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pic>
        <p:nvPicPr>
          <p:cNvPr id="115" name="Google Shape;115;p18" title="Zones of Regulation">
            <a:hlinkClick r:id="rId3"/>
          </p:cNvPr>
          <p:cNvPicPr preferRelativeResize="0"/>
          <p:nvPr/>
        </p:nvPicPr>
        <p:blipFill>
          <a:blip r:embed="rId4">
            <a:alphaModFix/>
          </a:blip>
          <a:stretch>
            <a:fillRect/>
          </a:stretch>
        </p:blipFill>
        <p:spPr>
          <a:xfrm>
            <a:off x="914075" y="170924"/>
            <a:ext cx="6246650" cy="468497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15"/>
                                        </p:tgtEl>
                                        <p:attrNameLst>
                                          <p:attrName>style.visibility</p:attrName>
                                        </p:attrNameLst>
                                      </p:cBhvr>
                                      <p:to>
                                        <p:strVal val="visible"/>
                                      </p:to>
                                    </p:set>
                                    <p:animEffect filter="fade" transition="in">
                                      <p:cBhvr>
                                        <p:cTn dur="1000"/>
                                        <p:tgtEl>
                                          <p:spTgt spid="11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pic>
        <p:nvPicPr>
          <p:cNvPr descr="Zones of Regulation" id="120" name="Google Shape;120;p19" title="What do the Zones of Regulation Look like?">
            <a:hlinkClick r:id="rId3"/>
          </p:cNvPr>
          <p:cNvPicPr preferRelativeResize="0"/>
          <p:nvPr/>
        </p:nvPicPr>
        <p:blipFill>
          <a:blip r:embed="rId4">
            <a:alphaModFix/>
          </a:blip>
          <a:stretch>
            <a:fillRect/>
          </a:stretch>
        </p:blipFill>
        <p:spPr>
          <a:xfrm>
            <a:off x="845525" y="87325"/>
            <a:ext cx="6393025" cy="479477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20"/>
                                        </p:tgtEl>
                                        <p:attrNameLst>
                                          <p:attrName>style.visibility</p:attrName>
                                        </p:attrNameLst>
                                      </p:cBhvr>
                                      <p:to>
                                        <p:strVal val="visible"/>
                                      </p:to>
                                    </p:set>
                                    <p:animEffect filter="fade" transition="in">
                                      <p:cBhvr>
                                        <p:cTn dur="1000"/>
                                        <p:tgtEl>
                                          <p:spTgt spid="12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 name="Shape 124"/>
        <p:cNvGrpSpPr/>
        <p:nvPr/>
      </p:nvGrpSpPr>
      <p:grpSpPr>
        <a:xfrm>
          <a:off x="0" y="0"/>
          <a:ext cx="0" cy="0"/>
          <a:chOff x="0" y="0"/>
          <a:chExt cx="0" cy="0"/>
        </a:xfrm>
      </p:grpSpPr>
      <p:pic>
        <p:nvPicPr>
          <p:cNvPr id="125" name="Google Shape;125;p20"/>
          <p:cNvPicPr preferRelativeResize="0"/>
          <p:nvPr/>
        </p:nvPicPr>
        <p:blipFill rotWithShape="1">
          <a:blip r:embed="rId3">
            <a:alphaModFix/>
          </a:blip>
          <a:srcRect b="31150" l="28854" r="29302" t="11608"/>
          <a:stretch/>
        </p:blipFill>
        <p:spPr>
          <a:xfrm>
            <a:off x="921175" y="0"/>
            <a:ext cx="6248424" cy="480775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pic>
        <p:nvPicPr>
          <p:cNvPr id="130" name="Google Shape;130;p21"/>
          <p:cNvPicPr preferRelativeResize="0"/>
          <p:nvPr/>
        </p:nvPicPr>
        <p:blipFill rotWithShape="1">
          <a:blip r:embed="rId3">
            <a:alphaModFix/>
          </a:blip>
          <a:srcRect b="8817" l="24253" r="25376" t="11602"/>
          <a:stretch/>
        </p:blipFill>
        <p:spPr>
          <a:xfrm>
            <a:off x="1505425" y="62375"/>
            <a:ext cx="5645299" cy="5016651"/>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pic>
        <p:nvPicPr>
          <p:cNvPr id="135" name="Google Shape;135;p22"/>
          <p:cNvPicPr preferRelativeResize="0"/>
          <p:nvPr/>
        </p:nvPicPr>
        <p:blipFill rotWithShape="1">
          <a:blip r:embed="rId3">
            <a:alphaModFix/>
          </a:blip>
          <a:srcRect b="23574" l="20553" r="21222" t="21383"/>
          <a:stretch/>
        </p:blipFill>
        <p:spPr>
          <a:xfrm>
            <a:off x="117063" y="202650"/>
            <a:ext cx="8909875" cy="47382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pic>
        <p:nvPicPr>
          <p:cNvPr id="140" name="Google Shape;140;p23"/>
          <p:cNvPicPr preferRelativeResize="0"/>
          <p:nvPr/>
        </p:nvPicPr>
        <p:blipFill rotWithShape="1">
          <a:blip r:embed="rId3">
            <a:alphaModFix/>
          </a:blip>
          <a:srcRect b="9020" l="20332" r="20885" t="12399"/>
          <a:stretch/>
        </p:blipFill>
        <p:spPr>
          <a:xfrm>
            <a:off x="1118200" y="0"/>
            <a:ext cx="6840576" cy="51435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pic>
        <p:nvPicPr>
          <p:cNvPr id="145" name="Google Shape;145;p24"/>
          <p:cNvPicPr preferRelativeResize="0"/>
          <p:nvPr/>
        </p:nvPicPr>
        <p:blipFill rotWithShape="1">
          <a:blip r:embed="rId3">
            <a:alphaModFix/>
          </a:blip>
          <a:srcRect b="9414" l="21449" r="19991" t="16395"/>
          <a:stretch/>
        </p:blipFill>
        <p:spPr>
          <a:xfrm>
            <a:off x="1144488" y="86850"/>
            <a:ext cx="7095586" cy="5056649"/>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pic>
        <p:nvPicPr>
          <p:cNvPr id="150" name="Google Shape;150;p25"/>
          <p:cNvPicPr preferRelativeResize="0"/>
          <p:nvPr/>
        </p:nvPicPr>
        <p:blipFill rotWithShape="1">
          <a:blip r:embed="rId3">
            <a:alphaModFix/>
          </a:blip>
          <a:srcRect b="35740" l="29328" r="29599" t="12007"/>
          <a:stretch/>
        </p:blipFill>
        <p:spPr>
          <a:xfrm>
            <a:off x="1244850" y="206525"/>
            <a:ext cx="6610325" cy="4730424"/>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pic>
        <p:nvPicPr>
          <p:cNvPr id="155" name="Google Shape;155;p26"/>
          <p:cNvPicPr preferRelativeResize="0"/>
          <p:nvPr/>
        </p:nvPicPr>
        <p:blipFill rotWithShape="1">
          <a:blip r:embed="rId3">
            <a:alphaModFix/>
          </a:blip>
          <a:srcRect b="36740" l="29526" r="29526" t="12202"/>
          <a:stretch/>
        </p:blipFill>
        <p:spPr>
          <a:xfrm>
            <a:off x="965000" y="189300"/>
            <a:ext cx="6793675" cy="46928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pic>
        <p:nvPicPr>
          <p:cNvPr id="160" name="Google Shape;160;p27"/>
          <p:cNvPicPr preferRelativeResize="0"/>
          <p:nvPr/>
        </p:nvPicPr>
        <p:blipFill>
          <a:blip r:embed="rId3">
            <a:alphaModFix/>
          </a:blip>
          <a:stretch>
            <a:fillRect/>
          </a:stretch>
        </p:blipFill>
        <p:spPr>
          <a:xfrm>
            <a:off x="2511675" y="0"/>
            <a:ext cx="3918225" cy="489082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28"/>
          <p:cNvSpPr txBox="1"/>
          <p:nvPr>
            <p:ph type="title"/>
          </p:nvPr>
        </p:nvSpPr>
        <p:spPr>
          <a:xfrm>
            <a:off x="311700" y="410000"/>
            <a:ext cx="8520600" cy="6078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Rainbow Class</a:t>
            </a:r>
            <a:endParaRPr/>
          </a:p>
        </p:txBody>
      </p:sp>
      <p:pic>
        <p:nvPicPr>
          <p:cNvPr id="166" name="Google Shape;166;p28"/>
          <p:cNvPicPr preferRelativeResize="0"/>
          <p:nvPr/>
        </p:nvPicPr>
        <p:blipFill rotWithShape="1">
          <a:blip r:embed="rId3">
            <a:alphaModFix/>
          </a:blip>
          <a:srcRect b="6109" l="15367" r="17292" t="24939"/>
          <a:stretch/>
        </p:blipFill>
        <p:spPr>
          <a:xfrm>
            <a:off x="887800" y="1017725"/>
            <a:ext cx="7215250" cy="3890576"/>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pic>
        <p:nvPicPr>
          <p:cNvPr id="171" name="Google Shape;171;p29"/>
          <p:cNvPicPr preferRelativeResize="0"/>
          <p:nvPr/>
        </p:nvPicPr>
        <p:blipFill rotWithShape="1">
          <a:blip r:embed="rId3">
            <a:alphaModFix/>
          </a:blip>
          <a:srcRect b="22575" l="26988" r="19989" t="23787"/>
          <a:stretch/>
        </p:blipFill>
        <p:spPr>
          <a:xfrm>
            <a:off x="569875" y="161000"/>
            <a:ext cx="7713350" cy="4239651"/>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Geometric">
  <a:themeElements>
    <a:clrScheme name="Geometric">
      <a:dk1>
        <a:srgbClr val="2A3990"/>
      </a:dk1>
      <a:lt1>
        <a:srgbClr val="FFFFFF"/>
      </a:lt1>
      <a:dk2>
        <a:srgbClr val="434343"/>
      </a:dk2>
      <a:lt2>
        <a:srgbClr val="999999"/>
      </a:lt2>
      <a:accent1>
        <a:srgbClr val="212D74"/>
      </a:accent1>
      <a:accent2>
        <a:srgbClr val="3949AB"/>
      </a:accent2>
      <a:accent3>
        <a:srgbClr val="9C254D"/>
      </a:accent3>
      <a:accent4>
        <a:srgbClr val="D23369"/>
      </a:accent4>
      <a:accent5>
        <a:srgbClr val="F06292"/>
      </a:accent5>
      <a:accent6>
        <a:srgbClr val="7890CD"/>
      </a:accent6>
      <a:hlink>
        <a:srgbClr val="F06292"/>
      </a:hlink>
      <a:folHlink>
        <a:srgbClr val="F0629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