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2" r:id="rId14"/>
    <p:sldId id="271" r:id="rId15"/>
    <p:sldId id="270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4" r:id="rId26"/>
    <p:sldId id="283" r:id="rId27"/>
    <p:sldId id="282" r:id="rId28"/>
    <p:sldId id="257" r:id="rId29"/>
    <p:sldId id="25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618" autoAdjust="0"/>
    <p:restoredTop sz="94660"/>
  </p:normalViewPr>
  <p:slideViewPr>
    <p:cSldViewPr snapToGrid="0">
      <p:cViewPr varScale="1">
        <p:scale>
          <a:sx n="85" d="100"/>
          <a:sy n="85" d="100"/>
        </p:scale>
        <p:origin x="8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98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25587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7285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1668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09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000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459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9698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995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6632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6422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E07AD-77A7-4A1E-9A6B-6CB7548B122A}" type="datetimeFigureOut">
              <a:rPr lang="en-GB" smtClean="0"/>
              <a:t>29/02/2020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D576B-937E-4705-91DA-707819BFFDA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737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audio" Target="../media/media8.wav"/><Relationship Id="rId13" Type="http://schemas.microsoft.com/office/2007/relationships/media" Target="../media/media6.wav"/><Relationship Id="rId18" Type="http://schemas.openxmlformats.org/officeDocument/2006/relationships/audio" Target="../media/media9.wav"/><Relationship Id="rId26" Type="http://schemas.openxmlformats.org/officeDocument/2006/relationships/audio" Target="../media/media13.wav"/><Relationship Id="rId3" Type="http://schemas.microsoft.com/office/2007/relationships/media" Target="../media/media2.wav"/><Relationship Id="rId21" Type="http://schemas.microsoft.com/office/2007/relationships/media" Target="../media/media11.wav"/><Relationship Id="rId7" Type="http://schemas.microsoft.com/office/2007/relationships/media" Target="../media/media8.wav"/><Relationship Id="rId12" Type="http://schemas.openxmlformats.org/officeDocument/2006/relationships/audio" Target="../media/media5.wav"/><Relationship Id="rId17" Type="http://schemas.microsoft.com/office/2007/relationships/media" Target="../media/media9.wav"/><Relationship Id="rId25" Type="http://schemas.microsoft.com/office/2007/relationships/media" Target="../media/media13.wav"/><Relationship Id="rId2" Type="http://schemas.openxmlformats.org/officeDocument/2006/relationships/audio" Target="../media/media1.wav"/><Relationship Id="rId16" Type="http://schemas.openxmlformats.org/officeDocument/2006/relationships/audio" Target="../media/media7.wav"/><Relationship Id="rId20" Type="http://schemas.openxmlformats.org/officeDocument/2006/relationships/audio" Target="../media/media10.wav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5.wav"/><Relationship Id="rId24" Type="http://schemas.openxmlformats.org/officeDocument/2006/relationships/audio" Target="../media/media12.wav"/><Relationship Id="rId5" Type="http://schemas.microsoft.com/office/2007/relationships/media" Target="../media/media3.wav"/><Relationship Id="rId15" Type="http://schemas.microsoft.com/office/2007/relationships/media" Target="../media/media7.wav"/><Relationship Id="rId23" Type="http://schemas.microsoft.com/office/2007/relationships/media" Target="../media/media12.wav"/><Relationship Id="rId28" Type="http://schemas.openxmlformats.org/officeDocument/2006/relationships/image" Target="../media/image2.png"/><Relationship Id="rId10" Type="http://schemas.openxmlformats.org/officeDocument/2006/relationships/audio" Target="../media/media4.wav"/><Relationship Id="rId19" Type="http://schemas.microsoft.com/office/2007/relationships/media" Target="../media/media10.wav"/><Relationship Id="rId4" Type="http://schemas.openxmlformats.org/officeDocument/2006/relationships/audio" Target="../media/media2.wav"/><Relationship Id="rId9" Type="http://schemas.microsoft.com/office/2007/relationships/media" Target="../media/media4.wav"/><Relationship Id="rId14" Type="http://schemas.openxmlformats.org/officeDocument/2006/relationships/audio" Target="../media/media6.wav"/><Relationship Id="rId22" Type="http://schemas.openxmlformats.org/officeDocument/2006/relationships/audio" Target="../media/media11.wav"/><Relationship Id="rId27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4.jp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1.png"/><Relationship Id="rId5" Type="http://schemas.openxmlformats.org/officeDocument/2006/relationships/image" Target="../media/image5.gif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63" y="-167426"/>
            <a:ext cx="11862673" cy="448184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999" y="4223443"/>
            <a:ext cx="9144000" cy="895552"/>
          </a:xfrm>
        </p:spPr>
        <p:txBody>
          <a:bodyPr>
            <a:normAutofit fontScale="90000"/>
          </a:bodyPr>
          <a:lstStyle/>
          <a:p>
            <a:r>
              <a:rPr lang="en-GB" dirty="0"/>
              <a:t>Sound and Hearing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5118995"/>
            <a:ext cx="9144000" cy="1655762"/>
          </a:xfrm>
        </p:spPr>
        <p:txBody>
          <a:bodyPr/>
          <a:lstStyle/>
          <a:p>
            <a:r>
              <a:rPr lang="en-GB" dirty="0"/>
              <a:t>To recognise different sounds and where they come from. </a:t>
            </a:r>
          </a:p>
        </p:txBody>
      </p:sp>
    </p:spTree>
    <p:extLst>
      <p:ext uri="{BB962C8B-B14F-4D97-AF65-F5344CB8AC3E}">
        <p14:creationId xmlns:p14="http://schemas.microsoft.com/office/powerpoint/2010/main" val="247737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oorbe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96004" y="2982531"/>
            <a:ext cx="609600" cy="6096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26250" y="1202930"/>
            <a:ext cx="774910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guess the sounds?</a:t>
            </a:r>
          </a:p>
        </p:txBody>
      </p:sp>
    </p:spTree>
    <p:extLst>
      <p:ext uri="{BB962C8B-B14F-4D97-AF65-F5344CB8AC3E}">
        <p14:creationId xmlns:p14="http://schemas.microsoft.com/office/powerpoint/2010/main" val="84833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339" y="231820"/>
            <a:ext cx="6451780" cy="6451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658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yp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151808" y="11666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29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1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437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a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01557" y="10893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51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619" y="132544"/>
            <a:ext cx="7742624" cy="7483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091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at meow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409386" y="112797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725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7424" y="0"/>
            <a:ext cx="11754118" cy="801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1180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eys jang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370749" y="134691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6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8" y="437882"/>
            <a:ext cx="5155604" cy="600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7264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ire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96754" y="13082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561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39" y="464865"/>
            <a:ext cx="11577168" cy="6116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6515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rcode scanne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94230" y="14885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3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3043" y="233044"/>
            <a:ext cx="8591962" cy="6341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5591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acing car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18221" y="161737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09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6985"/>
            <a:ext cx="12093906" cy="589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2919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orse hoove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048777" y="16560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76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2245" y="460434"/>
            <a:ext cx="8493884" cy="615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0260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hildren play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216203" y="8317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82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2653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horse neigh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482104" y="1256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268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623" y="128787"/>
            <a:ext cx="9424387" cy="682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1735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ckere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778321" y="13726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67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2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524" y="211306"/>
            <a:ext cx="10349213" cy="6646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80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ar hor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53827" y="105070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00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3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397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doorbel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6100291" y="1012064"/>
            <a:ext cx="609600" cy="609600"/>
          </a:xfrm>
          <a:prstGeom prst="rect">
            <a:avLst/>
          </a:prstGeom>
        </p:spPr>
      </p:pic>
      <p:pic>
        <p:nvPicPr>
          <p:cNvPr id="3" name="typing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8663188" y="1012064"/>
            <a:ext cx="609600" cy="609600"/>
          </a:xfrm>
          <a:prstGeom prst="rect">
            <a:avLst/>
          </a:prstGeom>
        </p:spPr>
      </p:pic>
      <p:pic>
        <p:nvPicPr>
          <p:cNvPr id="4" name="piano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0805376" y="1012064"/>
            <a:ext cx="609600" cy="609600"/>
          </a:xfrm>
          <a:prstGeom prst="rect">
            <a:avLst/>
          </a:prstGeom>
        </p:spPr>
      </p:pic>
      <p:pic>
        <p:nvPicPr>
          <p:cNvPr id="5" name="racing car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0805376" y="2969653"/>
            <a:ext cx="609600" cy="609600"/>
          </a:xfrm>
          <a:prstGeom prst="rect">
            <a:avLst/>
          </a:prstGeom>
        </p:spPr>
      </p:pic>
      <p:pic>
        <p:nvPicPr>
          <p:cNvPr id="6" name="cat meow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090411" y="2969653"/>
            <a:ext cx="609600" cy="609600"/>
          </a:xfrm>
          <a:prstGeom prst="rect">
            <a:avLst/>
          </a:prstGeom>
        </p:spPr>
      </p:pic>
      <p:pic>
        <p:nvPicPr>
          <p:cNvPr id="7" name="keys jangle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3614670" y="2969653"/>
            <a:ext cx="609600" cy="609600"/>
          </a:xfrm>
          <a:prstGeom prst="rect">
            <a:avLst/>
          </a:prstGeom>
        </p:spPr>
      </p:pic>
      <p:pic>
        <p:nvPicPr>
          <p:cNvPr id="8" name="siren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6134635" y="2969653"/>
            <a:ext cx="609600" cy="609600"/>
          </a:xfrm>
          <a:prstGeom prst="rect">
            <a:avLst/>
          </a:prstGeom>
        </p:spPr>
      </p:pic>
      <p:pic>
        <p:nvPicPr>
          <p:cNvPr id="9" name="barcode scanner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8663188" y="2969653"/>
            <a:ext cx="609600" cy="609600"/>
          </a:xfrm>
          <a:prstGeom prst="rect">
            <a:avLst/>
          </a:prstGeom>
        </p:spPr>
      </p:pic>
      <p:pic>
        <p:nvPicPr>
          <p:cNvPr id="10" name="horse hooves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090411" y="4927242"/>
            <a:ext cx="609600" cy="609600"/>
          </a:xfrm>
          <a:prstGeom prst="rect">
            <a:avLst/>
          </a:prstGeom>
        </p:spPr>
      </p:pic>
      <p:pic>
        <p:nvPicPr>
          <p:cNvPr id="11" name="children playing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3614670" y="4927242"/>
            <a:ext cx="609600" cy="609600"/>
          </a:xfrm>
          <a:prstGeom prst="rect">
            <a:avLst/>
          </a:prstGeom>
        </p:spPr>
      </p:pic>
      <p:pic>
        <p:nvPicPr>
          <p:cNvPr id="12" name="horse neigh">
            <a:hlinkClick r:id="" action="ppaction://media"/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6216200" y="4927242"/>
            <a:ext cx="609600" cy="609600"/>
          </a:xfrm>
          <a:prstGeom prst="rect">
            <a:avLst/>
          </a:prstGeom>
        </p:spPr>
      </p:pic>
      <p:pic>
        <p:nvPicPr>
          <p:cNvPr id="14" name="cockerel">
            <a:hlinkClick r:id="" action="ppaction://media"/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8663188" y="4927242"/>
            <a:ext cx="609600" cy="609600"/>
          </a:xfrm>
          <a:prstGeom prst="rect">
            <a:avLst/>
          </a:prstGeom>
        </p:spPr>
      </p:pic>
      <p:pic>
        <p:nvPicPr>
          <p:cNvPr id="15" name="car horn">
            <a:hlinkClick r:id="" action="ppaction://media"/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28"/>
          <a:stretch>
            <a:fillRect/>
          </a:stretch>
        </p:blipFill>
        <p:spPr>
          <a:xfrm>
            <a:off x="10805376" y="4927242"/>
            <a:ext cx="609600" cy="60960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792135" y="439701"/>
            <a:ext cx="433150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Can you guess </a:t>
            </a:r>
          </a:p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sounds?</a:t>
            </a:r>
          </a:p>
        </p:txBody>
      </p:sp>
    </p:spTree>
    <p:extLst>
      <p:ext uri="{BB962C8B-B14F-4D97-AF65-F5344CB8AC3E}">
        <p14:creationId xmlns:p14="http://schemas.microsoft.com/office/powerpoint/2010/main" val="172899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1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1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856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80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968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824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7360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4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584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122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6" dur="832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528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8" dur="7760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7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999" y="4525680"/>
            <a:ext cx="3512397" cy="22558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34852" y="439701"/>
            <a:ext cx="46460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How many did</a:t>
            </a:r>
          </a:p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 guess right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?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085" y="222696"/>
            <a:ext cx="2188335" cy="218833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196" y="579912"/>
            <a:ext cx="2215282" cy="147390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7122" y="222696"/>
            <a:ext cx="1945378" cy="18803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11031"/>
            <a:ext cx="2746309" cy="18719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7268" y="2223079"/>
            <a:ext cx="1930400" cy="22479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8627" y="2551243"/>
            <a:ext cx="2983501" cy="15761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5977" y="2551243"/>
            <a:ext cx="1781145" cy="13146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5026" y="2440332"/>
            <a:ext cx="2655873" cy="12939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12" y="4765182"/>
            <a:ext cx="2390414" cy="17313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6309" y="4970419"/>
            <a:ext cx="2429033" cy="136633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5563" y="4765181"/>
            <a:ext cx="2390414" cy="17313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4756" y="5022430"/>
            <a:ext cx="2622516" cy="1474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646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32</Words>
  <Application>Microsoft Office PowerPoint</Application>
  <PresentationFormat>Widescreen</PresentationFormat>
  <Paragraphs>7</Paragraphs>
  <Slides>29</Slides>
  <Notes>0</Notes>
  <HiddenSlides>0</HiddenSlides>
  <MMClips>26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Calibri Light</vt:lpstr>
      <vt:lpstr>Office Theme</vt:lpstr>
      <vt:lpstr>Sound and Hearing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Sound and Hearing</dc:title>
  <dc:creator>Jack Dixon</dc:creator>
  <cp:lastModifiedBy>Sarah Dark</cp:lastModifiedBy>
  <cp:revision>7</cp:revision>
  <dcterms:created xsi:type="dcterms:W3CDTF">2014-03-02T22:22:41Z</dcterms:created>
  <dcterms:modified xsi:type="dcterms:W3CDTF">2020-02-29T11:17:09Z</dcterms:modified>
</cp:coreProperties>
</file>