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7" roundtripDataSignature="AMtx7mg1T9hIwqf5t79z6LgqolkRA8gjN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customschemas.google.com/relationships/presentationmetadata" Target="metadata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951b4934d3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951b4934d3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2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0" y="3060441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Silly Suzy goose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Wanted to be different </a:t>
            </a:r>
            <a:endParaRPr/>
          </a:p>
        </p:txBody>
      </p:sp>
      <p:pic>
        <p:nvPicPr>
          <p:cNvPr id="85" name="Google Shape;85;p1"/>
          <p:cNvPicPr preferRelativeResize="0"/>
          <p:nvPr/>
        </p:nvPicPr>
        <p:blipFill rotWithShape="1">
          <a:blip r:embed="rId3">
            <a:alphaModFix/>
          </a:blip>
          <a:srcRect b="14828" l="31183" r="41577" t="13593"/>
          <a:stretch/>
        </p:blipFill>
        <p:spPr>
          <a:xfrm>
            <a:off x="5747658" y="0"/>
            <a:ext cx="6260840" cy="68170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 bat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flap flap </a:t>
            </a:r>
            <a:endParaRPr/>
          </a:p>
        </p:txBody>
      </p:sp>
      <p:pic>
        <p:nvPicPr>
          <p:cNvPr id="91" name="Google Shape;91;p2"/>
          <p:cNvPicPr preferRelativeResize="0"/>
          <p:nvPr/>
        </p:nvPicPr>
        <p:blipFill rotWithShape="1">
          <a:blip r:embed="rId3">
            <a:alphaModFix/>
          </a:blip>
          <a:srcRect b="35678" l="17623" r="28197" t="15984"/>
          <a:stretch/>
        </p:blipFill>
        <p:spPr>
          <a:xfrm>
            <a:off x="4068148" y="1567541"/>
            <a:ext cx="7716416" cy="41987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 toucan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squawk</a:t>
            </a:r>
            <a:endParaRPr/>
          </a:p>
        </p:txBody>
      </p:sp>
      <p:pic>
        <p:nvPicPr>
          <p:cNvPr id="97" name="Google Shape;97;p3"/>
          <p:cNvPicPr preferRelativeResize="0"/>
          <p:nvPr/>
        </p:nvPicPr>
        <p:blipFill rotWithShape="1">
          <a:blip r:embed="rId3">
            <a:alphaModFix/>
          </a:blip>
          <a:srcRect b="38377" l="23765" r="33216" t="15777"/>
          <a:stretch/>
        </p:blipFill>
        <p:spPr>
          <a:xfrm>
            <a:off x="4322778" y="1492898"/>
            <a:ext cx="7331157" cy="4394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78756" y="590725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951b4934d3_1_0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g951b4934d3_1_0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 penguin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cold </a:t>
            </a:r>
            <a:endParaRPr/>
          </a:p>
        </p:txBody>
      </p:sp>
      <p:pic>
        <p:nvPicPr>
          <p:cNvPr id="110" name="Google Shape;110;p4"/>
          <p:cNvPicPr preferRelativeResize="0"/>
          <p:nvPr/>
        </p:nvPicPr>
        <p:blipFill rotWithShape="1">
          <a:blip r:embed="rId3">
            <a:alphaModFix/>
          </a:blip>
          <a:srcRect b="38733" l="23778" r="34636" t="15828"/>
          <a:stretch/>
        </p:blipFill>
        <p:spPr>
          <a:xfrm>
            <a:off x="3813540" y="1334464"/>
            <a:ext cx="7924374" cy="48703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 giraffe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stretch</a:t>
            </a:r>
            <a:endParaRPr/>
          </a:p>
        </p:txBody>
      </p:sp>
      <p:pic>
        <p:nvPicPr>
          <p:cNvPr id="116" name="Google Shape;116;p5"/>
          <p:cNvPicPr preferRelativeResize="0"/>
          <p:nvPr/>
        </p:nvPicPr>
        <p:blipFill rotWithShape="1">
          <a:blip r:embed="rId3">
            <a:alphaModFix/>
          </a:blip>
          <a:srcRect b="39130" l="20298" r="30054" t="16739"/>
          <a:stretch/>
        </p:blipFill>
        <p:spPr>
          <a:xfrm>
            <a:off x="4963886" y="666322"/>
            <a:ext cx="7296538" cy="52212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an elephant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squirt</a:t>
            </a:r>
            <a:endParaRPr/>
          </a:p>
        </p:txBody>
      </p:sp>
      <p:pic>
        <p:nvPicPr>
          <p:cNvPr id="122" name="Google Shape;122;p6"/>
          <p:cNvPicPr preferRelativeResize="0"/>
          <p:nvPr/>
        </p:nvPicPr>
        <p:blipFill rotWithShape="1">
          <a:blip r:embed="rId3">
            <a:alphaModFix/>
          </a:blip>
          <a:srcRect b="39395" l="23285" r="33295" t="16010"/>
          <a:stretch/>
        </p:blipFill>
        <p:spPr>
          <a:xfrm>
            <a:off x="4441372" y="1371600"/>
            <a:ext cx="7712834" cy="5243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59755" y="10668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 kangaroo 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jump</a:t>
            </a:r>
            <a:endParaRPr/>
          </a:p>
        </p:txBody>
      </p:sp>
      <p:pic>
        <p:nvPicPr>
          <p:cNvPr id="129" name="Google Shape;129;p7"/>
          <p:cNvPicPr preferRelativeResize="0"/>
          <p:nvPr/>
        </p:nvPicPr>
        <p:blipFill rotWithShape="1">
          <a:blip r:embed="rId3">
            <a:alphaModFix/>
          </a:blip>
          <a:srcRect b="36638" l="17955" r="28884" t="16853"/>
          <a:stretch/>
        </p:blipFill>
        <p:spPr>
          <a:xfrm>
            <a:off x="4898571" y="849085"/>
            <a:ext cx="7293429" cy="5439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11886" y="5904722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an ostrich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run</a:t>
            </a:r>
            <a:endParaRPr/>
          </a:p>
        </p:txBody>
      </p:sp>
      <p:pic>
        <p:nvPicPr>
          <p:cNvPr id="136" name="Google Shape;136;p8"/>
          <p:cNvPicPr preferRelativeResize="0"/>
          <p:nvPr/>
        </p:nvPicPr>
        <p:blipFill rotWithShape="1">
          <a:blip r:embed="rId3">
            <a:alphaModFix/>
          </a:blip>
          <a:srcRect b="37331" l="22694" r="32343" t="16668"/>
          <a:stretch/>
        </p:blipFill>
        <p:spPr>
          <a:xfrm>
            <a:off x="4114610" y="1502229"/>
            <a:ext cx="7863716" cy="5001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a seal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clapping</a:t>
            </a:r>
            <a:endParaRPr/>
          </a:p>
        </p:txBody>
      </p:sp>
      <p:pic>
        <p:nvPicPr>
          <p:cNvPr id="142" name="Google Shape;142;p9"/>
          <p:cNvPicPr preferRelativeResize="0"/>
          <p:nvPr/>
        </p:nvPicPr>
        <p:blipFill rotWithShape="1">
          <a:blip r:embed="rId3">
            <a:alphaModFix/>
          </a:blip>
          <a:srcRect b="44148" l="18151" r="28174" t="20414"/>
          <a:stretch/>
        </p:blipFill>
        <p:spPr>
          <a:xfrm>
            <a:off x="4198776" y="1520889"/>
            <a:ext cx="7993224" cy="4646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66449" y="623596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0"/>
          <p:cNvSpPr txBox="1"/>
          <p:nvPr>
            <p:ph type="ctrTitle"/>
          </p:nvPr>
        </p:nvSpPr>
        <p:spPr>
          <a:xfrm>
            <a:off x="0" y="3041779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I want to be lion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roar</a:t>
            </a:r>
            <a:endParaRPr/>
          </a:p>
        </p:txBody>
      </p:sp>
      <p:pic>
        <p:nvPicPr>
          <p:cNvPr id="149" name="Google Shape;149;p10"/>
          <p:cNvPicPr preferRelativeResize="0"/>
          <p:nvPr/>
        </p:nvPicPr>
        <p:blipFill rotWithShape="1">
          <a:blip r:embed="rId3">
            <a:alphaModFix/>
          </a:blip>
          <a:srcRect b="38108" l="25689" r="35224" t="16141"/>
          <a:stretch/>
        </p:blipFill>
        <p:spPr>
          <a:xfrm>
            <a:off x="3909461" y="1390260"/>
            <a:ext cx="8453600" cy="5467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36261" y="68891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"/>
          <p:cNvSpPr txBox="1"/>
          <p:nvPr>
            <p:ph type="ctrTitle"/>
          </p:nvPr>
        </p:nvSpPr>
        <p:spPr>
          <a:xfrm>
            <a:off x="0" y="4689446"/>
            <a:ext cx="5113176" cy="2168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NO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 I want to be a goose</a:t>
            </a: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400">
                <a:latin typeface="Comic Sans MS"/>
                <a:ea typeface="Comic Sans MS"/>
                <a:cs typeface="Comic Sans MS"/>
                <a:sym typeface="Comic Sans MS"/>
              </a:rPr>
              <a:t>“Silly Suzy goose” </a:t>
            </a:r>
            <a:endParaRPr/>
          </a:p>
        </p:txBody>
      </p:sp>
      <p:pic>
        <p:nvPicPr>
          <p:cNvPr id="156" name="Google Shape;156;p11"/>
          <p:cNvPicPr preferRelativeResize="0"/>
          <p:nvPr/>
        </p:nvPicPr>
        <p:blipFill rotWithShape="1">
          <a:blip r:embed="rId3">
            <a:alphaModFix/>
          </a:blip>
          <a:srcRect b="14828" l="31183" r="41577" t="13593"/>
          <a:stretch/>
        </p:blipFill>
        <p:spPr>
          <a:xfrm>
            <a:off x="5747658" y="0"/>
            <a:ext cx="6260840" cy="68170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2019-08-31T07:12:27Z</dcterms:created>
  <dc:creator>Ian Quinn</dc:creator>
</cp:coreProperties>
</file>